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20"/>
  </p:handoutMasterIdLst>
  <p:sldIdLst>
    <p:sldId id="375" r:id="rId2"/>
    <p:sldId id="430" r:id="rId3"/>
    <p:sldId id="446" r:id="rId4"/>
    <p:sldId id="447" r:id="rId5"/>
    <p:sldId id="448" r:id="rId6"/>
    <p:sldId id="449" r:id="rId7"/>
    <p:sldId id="450" r:id="rId8"/>
    <p:sldId id="451" r:id="rId9"/>
    <p:sldId id="454" r:id="rId10"/>
    <p:sldId id="452" r:id="rId11"/>
    <p:sldId id="455" r:id="rId12"/>
    <p:sldId id="456" r:id="rId13"/>
    <p:sldId id="457" r:id="rId14"/>
    <p:sldId id="458" r:id="rId15"/>
    <p:sldId id="459" r:id="rId16"/>
    <p:sldId id="461" r:id="rId17"/>
    <p:sldId id="460" r:id="rId18"/>
    <p:sldId id="38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D9F748-340F-4A03-8DC8-1E959B08E2B2}" v="409" dt="2022-06-27T12:02:32.6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251681-1B3B-40B1-9BD5-8297157A7B78}" type="doc">
      <dgm:prSet loTypeId="urn:microsoft.com/office/officeart/2005/8/layout/StepDownProcess" loCatId="process" qsTypeId="urn:microsoft.com/office/officeart/2005/8/quickstyle/simple1" qsCatId="simple" csTypeId="urn:microsoft.com/office/officeart/2005/8/colors/accent2_1" csCatId="accent2" phldr="1"/>
      <dgm:spPr/>
      <dgm:t>
        <a:bodyPr/>
        <a:lstStyle/>
        <a:p>
          <a:endParaRPr lang="en-US"/>
        </a:p>
      </dgm:t>
    </dgm:pt>
    <dgm:pt modelId="{A5CF41A5-4FB7-47F9-89E8-34D70CB73919}">
      <dgm:prSet phldrT="[Text]" custT="1"/>
      <dgm:spPr/>
      <dgm:t>
        <a:bodyPr/>
        <a:lstStyle/>
        <a:p>
          <a:pPr algn="ctr" rtl="1"/>
          <a:r>
            <a:rPr lang="he-IL" sz="1600" dirty="0"/>
            <a:t>צרכי הלקוח</a:t>
          </a:r>
          <a:endParaRPr lang="en-US" sz="1600" dirty="0"/>
        </a:p>
      </dgm:t>
    </dgm:pt>
    <dgm:pt modelId="{75FB5894-E84A-42DD-A231-6E3B87D8A513}" type="parTrans" cxnId="{63FC173A-C6CE-4F02-9003-A0EBBBB7EF04}">
      <dgm:prSet/>
      <dgm:spPr/>
      <dgm:t>
        <a:bodyPr/>
        <a:lstStyle/>
        <a:p>
          <a:endParaRPr lang="en-US"/>
        </a:p>
      </dgm:t>
    </dgm:pt>
    <dgm:pt modelId="{1274C819-F9CD-49C8-995C-2035A71DC13C}" type="sibTrans" cxnId="{63FC173A-C6CE-4F02-9003-A0EBBBB7EF04}">
      <dgm:prSet/>
      <dgm:spPr/>
      <dgm:t>
        <a:bodyPr/>
        <a:lstStyle/>
        <a:p>
          <a:endParaRPr lang="en-US"/>
        </a:p>
      </dgm:t>
    </dgm:pt>
    <dgm:pt modelId="{48A6E004-B3C1-4BB8-8FFA-949D5E1E4992}">
      <dgm:prSet phldrT="[Text]" custT="1"/>
      <dgm:spPr/>
      <dgm:t>
        <a:bodyPr/>
        <a:lstStyle/>
        <a:p>
          <a:pPr rtl="1">
            <a:buFont typeface="Wingdings" panose="05000000000000000000" pitchFamily="2" charset="2"/>
            <a:buChar char="v"/>
          </a:pPr>
          <a:r>
            <a:rPr lang="he-IL" sz="1100" dirty="0"/>
            <a:t>אילוצי תקציב ולו"ז</a:t>
          </a:r>
          <a:endParaRPr lang="en-US" sz="1100" dirty="0"/>
        </a:p>
      </dgm:t>
    </dgm:pt>
    <dgm:pt modelId="{7C12513F-C9F5-434D-919B-C9D996EC0B59}" type="parTrans" cxnId="{EE1672A5-131B-4CC4-A27C-E1A968A8FF4A}">
      <dgm:prSet/>
      <dgm:spPr/>
      <dgm:t>
        <a:bodyPr/>
        <a:lstStyle/>
        <a:p>
          <a:endParaRPr lang="en-US"/>
        </a:p>
      </dgm:t>
    </dgm:pt>
    <dgm:pt modelId="{B3769DF7-888C-46B8-87B2-3EB3B906516B}" type="sibTrans" cxnId="{EE1672A5-131B-4CC4-A27C-E1A968A8FF4A}">
      <dgm:prSet/>
      <dgm:spPr/>
      <dgm:t>
        <a:bodyPr/>
        <a:lstStyle/>
        <a:p>
          <a:endParaRPr lang="en-US"/>
        </a:p>
      </dgm:t>
    </dgm:pt>
    <dgm:pt modelId="{4CC51312-3788-4C97-B71D-8AFA2179256E}">
      <dgm:prSet phldrT="[Text]"/>
      <dgm:spPr/>
      <dgm:t>
        <a:bodyPr/>
        <a:lstStyle/>
        <a:p>
          <a:pPr algn="r"/>
          <a:r>
            <a:rPr lang="he-IL" dirty="0"/>
            <a:t>מפרטי דרישות וארכיטקטורה</a:t>
          </a:r>
          <a:endParaRPr lang="en-US" dirty="0"/>
        </a:p>
      </dgm:t>
    </dgm:pt>
    <dgm:pt modelId="{9AEDB2F7-2F9A-40A9-8E4E-8210F29C5B8A}" type="parTrans" cxnId="{5F1895B2-74C2-4D7D-9C63-A7511A0CB78A}">
      <dgm:prSet/>
      <dgm:spPr/>
      <dgm:t>
        <a:bodyPr/>
        <a:lstStyle/>
        <a:p>
          <a:endParaRPr lang="en-US"/>
        </a:p>
      </dgm:t>
    </dgm:pt>
    <dgm:pt modelId="{4950BF4D-AB23-4113-9AA0-31334E73C75E}" type="sibTrans" cxnId="{5F1895B2-74C2-4D7D-9C63-A7511A0CB78A}">
      <dgm:prSet/>
      <dgm:spPr/>
      <dgm:t>
        <a:bodyPr/>
        <a:lstStyle/>
        <a:p>
          <a:endParaRPr lang="en-US"/>
        </a:p>
      </dgm:t>
    </dgm:pt>
    <dgm:pt modelId="{58988006-5C54-42AF-BB96-5578D6125177}">
      <dgm:prSet phldrT="[Text]" custT="1"/>
      <dgm:spPr/>
      <dgm:t>
        <a:bodyPr/>
        <a:lstStyle/>
        <a:p>
          <a:pPr algn="r" rtl="1">
            <a:buFont typeface="Wingdings" panose="05000000000000000000" pitchFamily="2" charset="2"/>
            <a:buChar char="v"/>
          </a:pPr>
          <a:r>
            <a:rPr lang="he-IL" sz="1000" dirty="0"/>
            <a:t>תכנית קירות, נקודות חשמל</a:t>
          </a:r>
          <a:endParaRPr lang="en-US" sz="1000" dirty="0"/>
        </a:p>
      </dgm:t>
    </dgm:pt>
    <dgm:pt modelId="{2C4DC863-A9AA-4D13-A265-58B1E0C982F7}" type="parTrans" cxnId="{DDF8FDCB-836F-4369-871F-BB4430CE752D}">
      <dgm:prSet/>
      <dgm:spPr/>
      <dgm:t>
        <a:bodyPr/>
        <a:lstStyle/>
        <a:p>
          <a:endParaRPr lang="en-US"/>
        </a:p>
      </dgm:t>
    </dgm:pt>
    <dgm:pt modelId="{7C86F3EB-A77C-4FE2-9675-2D34AC33FFE0}" type="sibTrans" cxnId="{DDF8FDCB-836F-4369-871F-BB4430CE752D}">
      <dgm:prSet/>
      <dgm:spPr/>
      <dgm:t>
        <a:bodyPr/>
        <a:lstStyle/>
        <a:p>
          <a:endParaRPr lang="en-US"/>
        </a:p>
      </dgm:t>
    </dgm:pt>
    <dgm:pt modelId="{9D66C490-4882-44C3-B77F-8CF23F1792E8}">
      <dgm:prSet phldrT="[Text]"/>
      <dgm:spPr/>
      <dgm:t>
        <a:bodyPr/>
        <a:lstStyle/>
        <a:p>
          <a:pPr algn="r" rtl="1"/>
          <a:r>
            <a:rPr lang="he-IL" dirty="0"/>
            <a:t>תכן ומפרטים טכניים</a:t>
          </a:r>
          <a:endParaRPr lang="en-US" dirty="0"/>
        </a:p>
      </dgm:t>
    </dgm:pt>
    <dgm:pt modelId="{2FAAA446-911E-4C10-A36A-ACCED5F29AE7}" type="parTrans" cxnId="{4D1B7414-294D-47B9-8618-2094A71444E4}">
      <dgm:prSet/>
      <dgm:spPr/>
      <dgm:t>
        <a:bodyPr/>
        <a:lstStyle/>
        <a:p>
          <a:endParaRPr lang="en-US"/>
        </a:p>
      </dgm:t>
    </dgm:pt>
    <dgm:pt modelId="{9346E257-341C-4C8D-83D1-F451B66DE09C}" type="sibTrans" cxnId="{4D1B7414-294D-47B9-8618-2094A71444E4}">
      <dgm:prSet/>
      <dgm:spPr/>
      <dgm:t>
        <a:bodyPr/>
        <a:lstStyle/>
        <a:p>
          <a:endParaRPr lang="en-US"/>
        </a:p>
      </dgm:t>
    </dgm:pt>
    <dgm:pt modelId="{7EFBBE35-4BE4-4804-A95F-3C16D9B8C859}">
      <dgm:prSet phldrT="[Text]" custT="1"/>
      <dgm:spPr/>
      <dgm:t>
        <a:bodyPr/>
        <a:lstStyle/>
        <a:p>
          <a:pPr algn="r" rtl="1">
            <a:buFont typeface="Wingdings" panose="05000000000000000000" pitchFamily="2" charset="2"/>
            <a:buChar char="v"/>
          </a:pPr>
          <a:r>
            <a:rPr lang="he-IL" sz="1100" dirty="0"/>
            <a:t>אינסטלציה</a:t>
          </a:r>
          <a:endParaRPr lang="en-US" sz="1100" dirty="0"/>
        </a:p>
      </dgm:t>
    </dgm:pt>
    <dgm:pt modelId="{8B9EBE3D-7AE4-4263-A006-750D2EA33CEC}" type="parTrans" cxnId="{372E78F1-7082-43A2-9669-E63738881B75}">
      <dgm:prSet/>
      <dgm:spPr/>
      <dgm:t>
        <a:bodyPr/>
        <a:lstStyle/>
        <a:p>
          <a:endParaRPr lang="en-US"/>
        </a:p>
      </dgm:t>
    </dgm:pt>
    <dgm:pt modelId="{7940AA9E-8C33-4A15-9D6D-074FD3D05D12}" type="sibTrans" cxnId="{372E78F1-7082-43A2-9669-E63738881B75}">
      <dgm:prSet/>
      <dgm:spPr/>
      <dgm:t>
        <a:bodyPr/>
        <a:lstStyle/>
        <a:p>
          <a:endParaRPr lang="en-US"/>
        </a:p>
      </dgm:t>
    </dgm:pt>
    <dgm:pt modelId="{526594C1-E64E-4CB8-A288-2607F012CC8A}">
      <dgm:prSet phldrT="[Text]" custT="1"/>
      <dgm:spPr/>
      <dgm:t>
        <a:bodyPr/>
        <a:lstStyle/>
        <a:p>
          <a:pPr rtl="1">
            <a:buFont typeface="Wingdings" panose="05000000000000000000" pitchFamily="2" charset="2"/>
            <a:buChar char="v"/>
          </a:pPr>
          <a:r>
            <a:rPr lang="he-IL" sz="1100" dirty="0"/>
            <a:t>מגורים ושירות</a:t>
          </a:r>
          <a:endParaRPr lang="en-US" sz="1100" dirty="0"/>
        </a:p>
      </dgm:t>
    </dgm:pt>
    <dgm:pt modelId="{0FE0458A-5962-4F02-9B4A-5638D6B8EA73}" type="parTrans" cxnId="{8B85DC6F-DAFD-49A1-AA90-087D5511D609}">
      <dgm:prSet/>
      <dgm:spPr/>
      <dgm:t>
        <a:bodyPr/>
        <a:lstStyle/>
        <a:p>
          <a:endParaRPr lang="en-US"/>
        </a:p>
      </dgm:t>
    </dgm:pt>
    <dgm:pt modelId="{327B9260-711B-41C5-9069-2E70FDD241EB}" type="sibTrans" cxnId="{8B85DC6F-DAFD-49A1-AA90-087D5511D609}">
      <dgm:prSet/>
      <dgm:spPr/>
      <dgm:t>
        <a:bodyPr/>
        <a:lstStyle/>
        <a:p>
          <a:endParaRPr lang="en-US"/>
        </a:p>
      </dgm:t>
    </dgm:pt>
    <dgm:pt modelId="{D51C7721-CF6F-463D-8FB1-DBD0810033BB}">
      <dgm:prSet custT="1"/>
      <dgm:spPr/>
      <dgm:t>
        <a:bodyPr/>
        <a:lstStyle/>
        <a:p>
          <a:pPr algn="r" rtl="1">
            <a:buFont typeface="Wingdings" panose="05000000000000000000" pitchFamily="2" charset="2"/>
            <a:buChar char="v"/>
          </a:pPr>
          <a:r>
            <a:rPr lang="he-IL" sz="1000" dirty="0"/>
            <a:t>רצפות, גגות</a:t>
          </a:r>
          <a:endParaRPr lang="en-US" sz="1000" dirty="0"/>
        </a:p>
      </dgm:t>
    </dgm:pt>
    <dgm:pt modelId="{F0275A46-C1AB-402D-9C81-43F4FE9510A9}" type="parTrans" cxnId="{A44FC51F-DE45-4B62-B089-741B960857F0}">
      <dgm:prSet/>
      <dgm:spPr/>
      <dgm:t>
        <a:bodyPr/>
        <a:lstStyle/>
        <a:p>
          <a:endParaRPr lang="en-US"/>
        </a:p>
      </dgm:t>
    </dgm:pt>
    <dgm:pt modelId="{46A8595D-F039-44C3-8B9A-FE5DB266FAC8}" type="sibTrans" cxnId="{A44FC51F-DE45-4B62-B089-741B960857F0}">
      <dgm:prSet/>
      <dgm:spPr/>
      <dgm:t>
        <a:bodyPr/>
        <a:lstStyle/>
        <a:p>
          <a:endParaRPr lang="en-US"/>
        </a:p>
      </dgm:t>
    </dgm:pt>
    <dgm:pt modelId="{28B5A949-5682-4A21-982E-53C6B674CCDE}">
      <dgm:prSet custT="1"/>
      <dgm:spPr/>
      <dgm:t>
        <a:bodyPr/>
        <a:lstStyle/>
        <a:p>
          <a:pPr algn="r" rtl="1">
            <a:buFont typeface="Wingdings" panose="05000000000000000000" pitchFamily="2" charset="2"/>
            <a:buChar char="v"/>
          </a:pPr>
          <a:r>
            <a:rPr lang="he-IL" sz="1000" dirty="0"/>
            <a:t>חזיתות , פתחים, מדרגות</a:t>
          </a:r>
          <a:endParaRPr lang="en-US" sz="1000" dirty="0"/>
        </a:p>
      </dgm:t>
    </dgm:pt>
    <dgm:pt modelId="{D35AE8E7-66D8-473D-B769-0B1112093F50}" type="parTrans" cxnId="{8F986A50-FDDF-4A57-8AB2-79DAD080B13E}">
      <dgm:prSet/>
      <dgm:spPr/>
      <dgm:t>
        <a:bodyPr/>
        <a:lstStyle/>
        <a:p>
          <a:endParaRPr lang="en-US"/>
        </a:p>
      </dgm:t>
    </dgm:pt>
    <dgm:pt modelId="{0CDB42FB-19D0-4863-811B-DFC098D4E2E0}" type="sibTrans" cxnId="{8F986A50-FDDF-4A57-8AB2-79DAD080B13E}">
      <dgm:prSet/>
      <dgm:spPr/>
      <dgm:t>
        <a:bodyPr/>
        <a:lstStyle/>
        <a:p>
          <a:endParaRPr lang="en-US"/>
        </a:p>
      </dgm:t>
    </dgm:pt>
    <dgm:pt modelId="{803AB527-EE9D-4E47-95F8-D05E1D87D428}">
      <dgm:prSet custT="1"/>
      <dgm:spPr/>
      <dgm:t>
        <a:bodyPr/>
        <a:lstStyle/>
        <a:p>
          <a:pPr algn="r" rtl="1">
            <a:buFont typeface="Wingdings" panose="05000000000000000000" pitchFamily="2" charset="2"/>
            <a:buChar char="v"/>
          </a:pPr>
          <a:r>
            <a:rPr lang="he-IL" sz="1100" dirty="0"/>
            <a:t>קונסטרוקציה</a:t>
          </a:r>
          <a:endParaRPr lang="en-US" sz="1100" dirty="0"/>
        </a:p>
      </dgm:t>
    </dgm:pt>
    <dgm:pt modelId="{681D41E6-BEB5-4E15-8443-A27700808B97}" type="parTrans" cxnId="{D3839B55-28ED-4BFE-BD31-CEB513795BB3}">
      <dgm:prSet/>
      <dgm:spPr/>
      <dgm:t>
        <a:bodyPr/>
        <a:lstStyle/>
        <a:p>
          <a:endParaRPr lang="en-US"/>
        </a:p>
      </dgm:t>
    </dgm:pt>
    <dgm:pt modelId="{47724855-19EA-4DD5-BEE7-B8D5FFB1A4D9}" type="sibTrans" cxnId="{D3839B55-28ED-4BFE-BD31-CEB513795BB3}">
      <dgm:prSet/>
      <dgm:spPr/>
      <dgm:t>
        <a:bodyPr/>
        <a:lstStyle/>
        <a:p>
          <a:endParaRPr lang="en-US"/>
        </a:p>
      </dgm:t>
    </dgm:pt>
    <dgm:pt modelId="{C54AB771-6024-42C8-946D-A75550634DEA}">
      <dgm:prSet custT="1"/>
      <dgm:spPr/>
      <dgm:t>
        <a:bodyPr/>
        <a:lstStyle/>
        <a:p>
          <a:pPr algn="r" rtl="1">
            <a:buFont typeface="Wingdings" panose="05000000000000000000" pitchFamily="2" charset="2"/>
            <a:buChar char="v"/>
          </a:pPr>
          <a:r>
            <a:rPr lang="he-IL" sz="1100" dirty="0"/>
            <a:t>חשמל, מים, ביוב...</a:t>
          </a:r>
          <a:endParaRPr lang="en-US" sz="1100" dirty="0"/>
        </a:p>
      </dgm:t>
    </dgm:pt>
    <dgm:pt modelId="{C66B6A5D-8D1C-4B96-9BBC-30546AACDCFF}" type="parTrans" cxnId="{E13CD2EA-9E64-4D7F-A417-FDDFB276844D}">
      <dgm:prSet/>
      <dgm:spPr/>
      <dgm:t>
        <a:bodyPr/>
        <a:lstStyle/>
        <a:p>
          <a:endParaRPr lang="en-US"/>
        </a:p>
      </dgm:t>
    </dgm:pt>
    <dgm:pt modelId="{E399E964-110F-456C-BEE9-84C1E48E29EC}" type="sibTrans" cxnId="{E13CD2EA-9E64-4D7F-A417-FDDFB276844D}">
      <dgm:prSet/>
      <dgm:spPr/>
      <dgm:t>
        <a:bodyPr/>
        <a:lstStyle/>
        <a:p>
          <a:endParaRPr lang="en-US"/>
        </a:p>
      </dgm:t>
    </dgm:pt>
    <dgm:pt modelId="{8215CF04-2A97-4843-A6DB-43C2DC8B4505}">
      <dgm:prSet/>
      <dgm:spPr/>
      <dgm:t>
        <a:bodyPr/>
        <a:lstStyle/>
        <a:p>
          <a:pPr algn="r" rtl="1">
            <a:buFont typeface="Wingdings" panose="05000000000000000000" pitchFamily="2" charset="2"/>
            <a:buChar char="v"/>
          </a:pPr>
          <a:r>
            <a:rPr lang="he-IL" dirty="0"/>
            <a:t>בניה</a:t>
          </a:r>
          <a:endParaRPr lang="en-US" dirty="0"/>
        </a:p>
      </dgm:t>
    </dgm:pt>
    <dgm:pt modelId="{B1456D10-91CD-49B7-AB77-50AA2F95527C}" type="parTrans" cxnId="{16FDC49A-8DAF-4AE1-B22C-51B952DA979E}">
      <dgm:prSet/>
      <dgm:spPr/>
      <dgm:t>
        <a:bodyPr/>
        <a:lstStyle/>
        <a:p>
          <a:endParaRPr lang="en-US"/>
        </a:p>
      </dgm:t>
    </dgm:pt>
    <dgm:pt modelId="{1A2004C7-66D6-4FBA-8C34-AEACFDAF8A1F}" type="sibTrans" cxnId="{16FDC49A-8DAF-4AE1-B22C-51B952DA979E}">
      <dgm:prSet/>
      <dgm:spPr/>
      <dgm:t>
        <a:bodyPr/>
        <a:lstStyle/>
        <a:p>
          <a:endParaRPr lang="en-US"/>
        </a:p>
      </dgm:t>
    </dgm:pt>
    <dgm:pt modelId="{3CA14E6D-5A22-4203-BBFD-07AEB445E42A}">
      <dgm:prSet custT="1"/>
      <dgm:spPr/>
      <dgm:t>
        <a:bodyPr/>
        <a:lstStyle/>
        <a:p>
          <a:pPr algn="r" rtl="1">
            <a:buFont typeface="Wingdings" panose="05000000000000000000" pitchFamily="2" charset="2"/>
            <a:buChar char="v"/>
          </a:pPr>
          <a:r>
            <a:rPr lang="he-IL" sz="1000"/>
            <a:t>הקמת שלד</a:t>
          </a:r>
          <a:endParaRPr lang="en-US" sz="1000" dirty="0"/>
        </a:p>
      </dgm:t>
    </dgm:pt>
    <dgm:pt modelId="{8583914F-40AF-4600-A0BE-608CAFFF941C}" type="parTrans" cxnId="{D1304135-49E3-404D-9679-4678602A0D55}">
      <dgm:prSet/>
      <dgm:spPr/>
      <dgm:t>
        <a:bodyPr/>
        <a:lstStyle/>
        <a:p>
          <a:endParaRPr lang="en-US"/>
        </a:p>
      </dgm:t>
    </dgm:pt>
    <dgm:pt modelId="{88CF4466-7721-4A89-A36F-C5B2019768A7}" type="sibTrans" cxnId="{D1304135-49E3-404D-9679-4678602A0D55}">
      <dgm:prSet/>
      <dgm:spPr/>
      <dgm:t>
        <a:bodyPr/>
        <a:lstStyle/>
        <a:p>
          <a:endParaRPr lang="en-US"/>
        </a:p>
      </dgm:t>
    </dgm:pt>
    <dgm:pt modelId="{6020B1B0-BC70-47AF-9BC7-82148095A894}">
      <dgm:prSet custT="1"/>
      <dgm:spPr/>
      <dgm:t>
        <a:bodyPr/>
        <a:lstStyle/>
        <a:p>
          <a:pPr algn="r" rtl="1">
            <a:buFont typeface="Wingdings" panose="05000000000000000000" pitchFamily="2" charset="2"/>
            <a:buChar char="v"/>
          </a:pPr>
          <a:r>
            <a:rPr lang="he-IL" sz="1000" dirty="0"/>
            <a:t>התקנת חשמל,צנרת</a:t>
          </a:r>
          <a:endParaRPr lang="en-US" sz="1000" dirty="0"/>
        </a:p>
      </dgm:t>
    </dgm:pt>
    <dgm:pt modelId="{C51F3D87-BA76-4711-A2D7-FDBB6EE79873}" type="parTrans" cxnId="{20465247-287C-4616-832E-70BDEF6C77E1}">
      <dgm:prSet/>
      <dgm:spPr/>
      <dgm:t>
        <a:bodyPr/>
        <a:lstStyle/>
        <a:p>
          <a:endParaRPr lang="en-US"/>
        </a:p>
      </dgm:t>
    </dgm:pt>
    <dgm:pt modelId="{F712D652-72D2-477E-B456-64B4A71CC8F0}" type="sibTrans" cxnId="{20465247-287C-4616-832E-70BDEF6C77E1}">
      <dgm:prSet/>
      <dgm:spPr/>
      <dgm:t>
        <a:bodyPr/>
        <a:lstStyle/>
        <a:p>
          <a:endParaRPr lang="en-US"/>
        </a:p>
      </dgm:t>
    </dgm:pt>
    <dgm:pt modelId="{B1A9E94F-61D0-429B-960B-22576A8EDAFF}">
      <dgm:prSet custT="1"/>
      <dgm:spPr/>
      <dgm:t>
        <a:bodyPr/>
        <a:lstStyle/>
        <a:p>
          <a:pPr algn="r" rtl="1">
            <a:buFont typeface="Wingdings" panose="05000000000000000000" pitchFamily="2" charset="2"/>
            <a:buChar char="v"/>
          </a:pPr>
          <a:r>
            <a:rPr lang="he-IL" sz="1000" dirty="0"/>
            <a:t>גימור</a:t>
          </a:r>
          <a:endParaRPr lang="en-US" sz="1000" dirty="0"/>
        </a:p>
      </dgm:t>
    </dgm:pt>
    <dgm:pt modelId="{135D8556-0C53-434D-A757-D19DAB560D07}" type="parTrans" cxnId="{26BF50CF-9834-4D3C-B308-1FD2D79A1E35}">
      <dgm:prSet/>
      <dgm:spPr/>
      <dgm:t>
        <a:bodyPr/>
        <a:lstStyle/>
        <a:p>
          <a:endParaRPr lang="en-US"/>
        </a:p>
      </dgm:t>
    </dgm:pt>
    <dgm:pt modelId="{A9C1A9CA-7A6A-4181-96AA-83D6713C6691}" type="sibTrans" cxnId="{26BF50CF-9834-4D3C-B308-1FD2D79A1E35}">
      <dgm:prSet/>
      <dgm:spPr/>
      <dgm:t>
        <a:bodyPr/>
        <a:lstStyle/>
        <a:p>
          <a:endParaRPr lang="en-US"/>
        </a:p>
      </dgm:t>
    </dgm:pt>
    <dgm:pt modelId="{A6FD5826-EBAB-451F-9563-7527D0D82F31}" type="pres">
      <dgm:prSet presAssocID="{D9251681-1B3B-40B1-9BD5-8297157A7B78}" presName="rootnode" presStyleCnt="0">
        <dgm:presLayoutVars>
          <dgm:chMax/>
          <dgm:chPref/>
          <dgm:dir val="rev"/>
          <dgm:animLvl val="lvl"/>
        </dgm:presLayoutVars>
      </dgm:prSet>
      <dgm:spPr/>
    </dgm:pt>
    <dgm:pt modelId="{C66534EB-675A-425D-AF81-2FD8A497F59F}" type="pres">
      <dgm:prSet presAssocID="{A5CF41A5-4FB7-47F9-89E8-34D70CB73919}" presName="composite" presStyleCnt="0"/>
      <dgm:spPr/>
    </dgm:pt>
    <dgm:pt modelId="{CB78AE12-8533-495B-B6DA-5A779FEE585F}" type="pres">
      <dgm:prSet presAssocID="{A5CF41A5-4FB7-47F9-89E8-34D70CB73919}" presName="bentUpArrow1" presStyleLbl="alignImgPlace1" presStyleIdx="0" presStyleCnt="3"/>
      <dgm:spPr/>
    </dgm:pt>
    <dgm:pt modelId="{A971B4F4-4582-4E78-96E1-A1842A9C2701}" type="pres">
      <dgm:prSet presAssocID="{A5CF41A5-4FB7-47F9-89E8-34D70CB73919}" presName="ParentText" presStyleLbl="node1" presStyleIdx="0" presStyleCnt="4">
        <dgm:presLayoutVars>
          <dgm:chMax val="1"/>
          <dgm:chPref val="1"/>
          <dgm:bulletEnabled val="1"/>
        </dgm:presLayoutVars>
      </dgm:prSet>
      <dgm:spPr/>
    </dgm:pt>
    <dgm:pt modelId="{4C5C49CC-C2AA-4C6C-8C18-8B6703EAF16B}" type="pres">
      <dgm:prSet presAssocID="{A5CF41A5-4FB7-47F9-89E8-34D70CB73919}" presName="ChildText" presStyleLbl="revTx" presStyleIdx="0" presStyleCnt="4" custScaleX="163818" custLinFactNeighborX="-32620" custLinFactNeighborY="754">
        <dgm:presLayoutVars>
          <dgm:chMax val="0"/>
          <dgm:chPref val="0"/>
          <dgm:bulletEnabled val="1"/>
        </dgm:presLayoutVars>
      </dgm:prSet>
      <dgm:spPr/>
    </dgm:pt>
    <dgm:pt modelId="{87781A19-0C10-4EDB-BC1B-B5A48C2A57F3}" type="pres">
      <dgm:prSet presAssocID="{1274C819-F9CD-49C8-995C-2035A71DC13C}" presName="sibTrans" presStyleCnt="0"/>
      <dgm:spPr/>
    </dgm:pt>
    <dgm:pt modelId="{7A8901FC-4EA2-4AAA-B6D1-40EB7AD8D177}" type="pres">
      <dgm:prSet presAssocID="{4CC51312-3788-4C97-B71D-8AFA2179256E}" presName="composite" presStyleCnt="0"/>
      <dgm:spPr/>
    </dgm:pt>
    <dgm:pt modelId="{65F5BE4B-D587-46B2-9545-82B025FE9972}" type="pres">
      <dgm:prSet presAssocID="{4CC51312-3788-4C97-B71D-8AFA2179256E}" presName="bentUpArrow1" presStyleLbl="alignImgPlace1" presStyleIdx="1" presStyleCnt="3"/>
      <dgm:spPr/>
    </dgm:pt>
    <dgm:pt modelId="{56F37A92-54E6-484F-AD06-F4D5220C1C08}" type="pres">
      <dgm:prSet presAssocID="{4CC51312-3788-4C97-B71D-8AFA2179256E}" presName="ParentText" presStyleLbl="node1" presStyleIdx="1" presStyleCnt="4">
        <dgm:presLayoutVars>
          <dgm:chMax val="1"/>
          <dgm:chPref val="1"/>
          <dgm:bulletEnabled val="1"/>
        </dgm:presLayoutVars>
      </dgm:prSet>
      <dgm:spPr/>
    </dgm:pt>
    <dgm:pt modelId="{D8A953DC-DA5B-4BC8-9351-EA295CF5DE79}" type="pres">
      <dgm:prSet presAssocID="{4CC51312-3788-4C97-B71D-8AFA2179256E}" presName="ChildText" presStyleLbl="revTx" presStyleIdx="1" presStyleCnt="4" custScaleX="217456" custLinFactNeighborX="-62048" custLinFactNeighborY="2495">
        <dgm:presLayoutVars>
          <dgm:chMax val="0"/>
          <dgm:chPref val="0"/>
          <dgm:bulletEnabled val="1"/>
        </dgm:presLayoutVars>
      </dgm:prSet>
      <dgm:spPr/>
    </dgm:pt>
    <dgm:pt modelId="{5E0DC7D4-EEC1-42D8-85E9-6CAF1801C943}" type="pres">
      <dgm:prSet presAssocID="{4950BF4D-AB23-4113-9AA0-31334E73C75E}" presName="sibTrans" presStyleCnt="0"/>
      <dgm:spPr/>
    </dgm:pt>
    <dgm:pt modelId="{A4A5D8C5-A44A-4630-956A-59D6D221AE69}" type="pres">
      <dgm:prSet presAssocID="{9D66C490-4882-44C3-B77F-8CF23F1792E8}" presName="composite" presStyleCnt="0"/>
      <dgm:spPr/>
    </dgm:pt>
    <dgm:pt modelId="{995255A2-10AD-4EDB-81E2-C9D985F9CBEC}" type="pres">
      <dgm:prSet presAssocID="{9D66C490-4882-44C3-B77F-8CF23F1792E8}" presName="bentUpArrow1" presStyleLbl="alignImgPlace1" presStyleIdx="2" presStyleCnt="3"/>
      <dgm:spPr/>
    </dgm:pt>
    <dgm:pt modelId="{6A4935FD-0171-45E2-9224-7BAEB09C0D92}" type="pres">
      <dgm:prSet presAssocID="{9D66C490-4882-44C3-B77F-8CF23F1792E8}" presName="ParentText" presStyleLbl="node1" presStyleIdx="2" presStyleCnt="4">
        <dgm:presLayoutVars>
          <dgm:chMax val="1"/>
          <dgm:chPref val="1"/>
          <dgm:bulletEnabled val="1"/>
        </dgm:presLayoutVars>
      </dgm:prSet>
      <dgm:spPr/>
    </dgm:pt>
    <dgm:pt modelId="{04EE7988-1DA4-4240-9F51-CCB851C8B778}" type="pres">
      <dgm:prSet presAssocID="{9D66C490-4882-44C3-B77F-8CF23F1792E8}" presName="ChildText" presStyleLbl="revTx" presStyleIdx="2" presStyleCnt="4" custScaleX="174502" custLinFactNeighborX="-38776" custLinFactNeighborY="235">
        <dgm:presLayoutVars>
          <dgm:chMax val="0"/>
          <dgm:chPref val="0"/>
          <dgm:bulletEnabled val="1"/>
        </dgm:presLayoutVars>
      </dgm:prSet>
      <dgm:spPr/>
    </dgm:pt>
    <dgm:pt modelId="{690B7138-8A91-49ED-B3DB-9375DC413091}" type="pres">
      <dgm:prSet presAssocID="{9346E257-341C-4C8D-83D1-F451B66DE09C}" presName="sibTrans" presStyleCnt="0"/>
      <dgm:spPr/>
    </dgm:pt>
    <dgm:pt modelId="{75FFD277-71EB-4B1C-A84C-85DBB7D2BF69}" type="pres">
      <dgm:prSet presAssocID="{8215CF04-2A97-4843-A6DB-43C2DC8B4505}" presName="composite" presStyleCnt="0"/>
      <dgm:spPr/>
    </dgm:pt>
    <dgm:pt modelId="{96657B82-FBFF-4913-93F1-A308E1906528}" type="pres">
      <dgm:prSet presAssocID="{8215CF04-2A97-4843-A6DB-43C2DC8B4505}" presName="ParentText" presStyleLbl="node1" presStyleIdx="3" presStyleCnt="4">
        <dgm:presLayoutVars>
          <dgm:chMax val="1"/>
          <dgm:chPref val="1"/>
          <dgm:bulletEnabled val="1"/>
        </dgm:presLayoutVars>
      </dgm:prSet>
      <dgm:spPr/>
    </dgm:pt>
    <dgm:pt modelId="{E0889501-4F0F-4DAB-B682-65914E865C28}" type="pres">
      <dgm:prSet presAssocID="{8215CF04-2A97-4843-A6DB-43C2DC8B4505}" presName="FinalChildText" presStyleLbl="revTx" presStyleIdx="3" presStyleCnt="4" custScaleX="119479" custLinFactNeighborX="-8498">
        <dgm:presLayoutVars>
          <dgm:chMax val="0"/>
          <dgm:chPref val="0"/>
          <dgm:bulletEnabled val="1"/>
        </dgm:presLayoutVars>
      </dgm:prSet>
      <dgm:spPr/>
    </dgm:pt>
  </dgm:ptLst>
  <dgm:cxnLst>
    <dgm:cxn modelId="{C2DF8703-ED66-4A71-A61A-A47DED046154}" type="presOf" srcId="{803AB527-EE9D-4E47-95F8-D05E1D87D428}" destId="{04EE7988-1DA4-4240-9F51-CCB851C8B778}" srcOrd="0" destOrd="1" presId="urn:microsoft.com/office/officeart/2005/8/layout/StepDownProcess"/>
    <dgm:cxn modelId="{4D1B7414-294D-47B9-8618-2094A71444E4}" srcId="{D9251681-1B3B-40B1-9BD5-8297157A7B78}" destId="{9D66C490-4882-44C3-B77F-8CF23F1792E8}" srcOrd="2" destOrd="0" parTransId="{2FAAA446-911E-4C10-A36A-ACCED5F29AE7}" sibTransId="{9346E257-341C-4C8D-83D1-F451B66DE09C}"/>
    <dgm:cxn modelId="{A44FC51F-DE45-4B62-B089-741B960857F0}" srcId="{4CC51312-3788-4C97-B71D-8AFA2179256E}" destId="{D51C7721-CF6F-463D-8FB1-DBD0810033BB}" srcOrd="1" destOrd="0" parTransId="{F0275A46-C1AB-402D-9C81-43F4FE9510A9}" sibTransId="{46A8595D-F039-44C3-8B9A-FE5DB266FAC8}"/>
    <dgm:cxn modelId="{064BA923-7B1B-4723-B06C-95A5DF40E3A5}" type="presOf" srcId="{C54AB771-6024-42C8-946D-A75550634DEA}" destId="{04EE7988-1DA4-4240-9F51-CCB851C8B778}" srcOrd="0" destOrd="2" presId="urn:microsoft.com/office/officeart/2005/8/layout/StepDownProcess"/>
    <dgm:cxn modelId="{67CCBA23-FCEE-49A5-B833-5FA389CA0927}" type="presOf" srcId="{9D66C490-4882-44C3-B77F-8CF23F1792E8}" destId="{6A4935FD-0171-45E2-9224-7BAEB09C0D92}" srcOrd="0" destOrd="0" presId="urn:microsoft.com/office/officeart/2005/8/layout/StepDownProcess"/>
    <dgm:cxn modelId="{D1304135-49E3-404D-9679-4678602A0D55}" srcId="{8215CF04-2A97-4843-A6DB-43C2DC8B4505}" destId="{3CA14E6D-5A22-4203-BBFD-07AEB445E42A}" srcOrd="0" destOrd="0" parTransId="{8583914F-40AF-4600-A0BE-608CAFFF941C}" sibTransId="{88CF4466-7721-4A89-A36F-C5B2019768A7}"/>
    <dgm:cxn modelId="{63FC173A-C6CE-4F02-9003-A0EBBBB7EF04}" srcId="{D9251681-1B3B-40B1-9BD5-8297157A7B78}" destId="{A5CF41A5-4FB7-47F9-89E8-34D70CB73919}" srcOrd="0" destOrd="0" parTransId="{75FB5894-E84A-42DD-A231-6E3B87D8A513}" sibTransId="{1274C819-F9CD-49C8-995C-2035A71DC13C}"/>
    <dgm:cxn modelId="{20465247-287C-4616-832E-70BDEF6C77E1}" srcId="{8215CF04-2A97-4843-A6DB-43C2DC8B4505}" destId="{6020B1B0-BC70-47AF-9BC7-82148095A894}" srcOrd="1" destOrd="0" parTransId="{C51F3D87-BA76-4711-A2D7-FDBB6EE79873}" sibTransId="{F712D652-72D2-477E-B456-64B4A71CC8F0}"/>
    <dgm:cxn modelId="{E01C2349-E9E0-46C4-A53E-9A2D35280CC4}" type="presOf" srcId="{B1A9E94F-61D0-429B-960B-22576A8EDAFF}" destId="{E0889501-4F0F-4DAB-B682-65914E865C28}" srcOrd="0" destOrd="2" presId="urn:microsoft.com/office/officeart/2005/8/layout/StepDownProcess"/>
    <dgm:cxn modelId="{33A72F6C-C230-4B69-B4FF-ADEF6E3391EF}" type="presOf" srcId="{3CA14E6D-5A22-4203-BBFD-07AEB445E42A}" destId="{E0889501-4F0F-4DAB-B682-65914E865C28}" srcOrd="0" destOrd="0" presId="urn:microsoft.com/office/officeart/2005/8/layout/StepDownProcess"/>
    <dgm:cxn modelId="{1CA13D4E-937A-4954-81AC-51E935B58A21}" type="presOf" srcId="{8215CF04-2A97-4843-A6DB-43C2DC8B4505}" destId="{96657B82-FBFF-4913-93F1-A308E1906528}" srcOrd="0" destOrd="0" presId="urn:microsoft.com/office/officeart/2005/8/layout/StepDownProcess"/>
    <dgm:cxn modelId="{8B85DC6F-DAFD-49A1-AA90-087D5511D609}" srcId="{A5CF41A5-4FB7-47F9-89E8-34D70CB73919}" destId="{526594C1-E64E-4CB8-A288-2607F012CC8A}" srcOrd="1" destOrd="0" parTransId="{0FE0458A-5962-4F02-9B4A-5638D6B8EA73}" sibTransId="{327B9260-711B-41C5-9069-2E70FDD241EB}"/>
    <dgm:cxn modelId="{8F986A50-FDDF-4A57-8AB2-79DAD080B13E}" srcId="{4CC51312-3788-4C97-B71D-8AFA2179256E}" destId="{28B5A949-5682-4A21-982E-53C6B674CCDE}" srcOrd="2" destOrd="0" parTransId="{D35AE8E7-66D8-473D-B769-0B1112093F50}" sibTransId="{0CDB42FB-19D0-4863-811B-DFC098D4E2E0}"/>
    <dgm:cxn modelId="{80DA8F51-1F93-418C-9396-93B1909B3E11}" type="presOf" srcId="{58988006-5C54-42AF-BB96-5578D6125177}" destId="{D8A953DC-DA5B-4BC8-9351-EA295CF5DE79}" srcOrd="0" destOrd="0" presId="urn:microsoft.com/office/officeart/2005/8/layout/StepDownProcess"/>
    <dgm:cxn modelId="{D3839B55-28ED-4BFE-BD31-CEB513795BB3}" srcId="{9D66C490-4882-44C3-B77F-8CF23F1792E8}" destId="{803AB527-EE9D-4E47-95F8-D05E1D87D428}" srcOrd="1" destOrd="0" parTransId="{681D41E6-BEB5-4E15-8443-A27700808B97}" sibTransId="{47724855-19EA-4DD5-BEE7-B8D5FFB1A4D9}"/>
    <dgm:cxn modelId="{71E88377-65D9-47A5-BD21-42EA587907E8}" type="presOf" srcId="{6020B1B0-BC70-47AF-9BC7-82148095A894}" destId="{E0889501-4F0F-4DAB-B682-65914E865C28}" srcOrd="0" destOrd="1" presId="urn:microsoft.com/office/officeart/2005/8/layout/StepDownProcess"/>
    <dgm:cxn modelId="{854CE15A-0134-4B0E-8294-67263A4F4631}" type="presOf" srcId="{D51C7721-CF6F-463D-8FB1-DBD0810033BB}" destId="{D8A953DC-DA5B-4BC8-9351-EA295CF5DE79}" srcOrd="0" destOrd="1" presId="urn:microsoft.com/office/officeart/2005/8/layout/StepDownProcess"/>
    <dgm:cxn modelId="{9214E27C-2C9C-4679-AF99-B48743A1352A}" type="presOf" srcId="{526594C1-E64E-4CB8-A288-2607F012CC8A}" destId="{4C5C49CC-C2AA-4C6C-8C18-8B6703EAF16B}" srcOrd="0" destOrd="1" presId="urn:microsoft.com/office/officeart/2005/8/layout/StepDownProcess"/>
    <dgm:cxn modelId="{A60E2C98-178F-43AC-A48E-702A289A0F03}" type="presOf" srcId="{7EFBBE35-4BE4-4804-A95F-3C16D9B8C859}" destId="{04EE7988-1DA4-4240-9F51-CCB851C8B778}" srcOrd="0" destOrd="0" presId="urn:microsoft.com/office/officeart/2005/8/layout/StepDownProcess"/>
    <dgm:cxn modelId="{16FDC49A-8DAF-4AE1-B22C-51B952DA979E}" srcId="{D9251681-1B3B-40B1-9BD5-8297157A7B78}" destId="{8215CF04-2A97-4843-A6DB-43C2DC8B4505}" srcOrd="3" destOrd="0" parTransId="{B1456D10-91CD-49B7-AB77-50AA2F95527C}" sibTransId="{1A2004C7-66D6-4FBA-8C34-AEACFDAF8A1F}"/>
    <dgm:cxn modelId="{2A8219A0-409A-43F6-830F-4880EF539D80}" type="presOf" srcId="{48A6E004-B3C1-4BB8-8FFA-949D5E1E4992}" destId="{4C5C49CC-C2AA-4C6C-8C18-8B6703EAF16B}" srcOrd="0" destOrd="0" presId="urn:microsoft.com/office/officeart/2005/8/layout/StepDownProcess"/>
    <dgm:cxn modelId="{EE1672A5-131B-4CC4-A27C-E1A968A8FF4A}" srcId="{A5CF41A5-4FB7-47F9-89E8-34D70CB73919}" destId="{48A6E004-B3C1-4BB8-8FFA-949D5E1E4992}" srcOrd="0" destOrd="0" parTransId="{7C12513F-C9F5-434D-919B-C9D996EC0B59}" sibTransId="{B3769DF7-888C-46B8-87B2-3EB3B906516B}"/>
    <dgm:cxn modelId="{81F52FA7-88A0-4679-B7A7-90852959295F}" type="presOf" srcId="{D9251681-1B3B-40B1-9BD5-8297157A7B78}" destId="{A6FD5826-EBAB-451F-9563-7527D0D82F31}" srcOrd="0" destOrd="0" presId="urn:microsoft.com/office/officeart/2005/8/layout/StepDownProcess"/>
    <dgm:cxn modelId="{33B72AAD-AFAB-4979-BADC-A892662CED10}" type="presOf" srcId="{28B5A949-5682-4A21-982E-53C6B674CCDE}" destId="{D8A953DC-DA5B-4BC8-9351-EA295CF5DE79}" srcOrd="0" destOrd="2" presId="urn:microsoft.com/office/officeart/2005/8/layout/StepDownProcess"/>
    <dgm:cxn modelId="{5F1895B2-74C2-4D7D-9C63-A7511A0CB78A}" srcId="{D9251681-1B3B-40B1-9BD5-8297157A7B78}" destId="{4CC51312-3788-4C97-B71D-8AFA2179256E}" srcOrd="1" destOrd="0" parTransId="{9AEDB2F7-2F9A-40A9-8E4E-8210F29C5B8A}" sibTransId="{4950BF4D-AB23-4113-9AA0-31334E73C75E}"/>
    <dgm:cxn modelId="{42234BB7-A83B-4970-A1F3-F6806AE964D8}" type="presOf" srcId="{4CC51312-3788-4C97-B71D-8AFA2179256E}" destId="{56F37A92-54E6-484F-AD06-F4D5220C1C08}" srcOrd="0" destOrd="0" presId="urn:microsoft.com/office/officeart/2005/8/layout/StepDownProcess"/>
    <dgm:cxn modelId="{DDF8FDCB-836F-4369-871F-BB4430CE752D}" srcId="{4CC51312-3788-4C97-B71D-8AFA2179256E}" destId="{58988006-5C54-42AF-BB96-5578D6125177}" srcOrd="0" destOrd="0" parTransId="{2C4DC863-A9AA-4D13-A265-58B1E0C982F7}" sibTransId="{7C86F3EB-A77C-4FE2-9675-2D34AC33FFE0}"/>
    <dgm:cxn modelId="{26BF50CF-9834-4D3C-B308-1FD2D79A1E35}" srcId="{8215CF04-2A97-4843-A6DB-43C2DC8B4505}" destId="{B1A9E94F-61D0-429B-960B-22576A8EDAFF}" srcOrd="2" destOrd="0" parTransId="{135D8556-0C53-434D-A757-D19DAB560D07}" sibTransId="{A9C1A9CA-7A6A-4181-96AA-83D6713C6691}"/>
    <dgm:cxn modelId="{E13CD2EA-9E64-4D7F-A417-FDDFB276844D}" srcId="{9D66C490-4882-44C3-B77F-8CF23F1792E8}" destId="{C54AB771-6024-42C8-946D-A75550634DEA}" srcOrd="2" destOrd="0" parTransId="{C66B6A5D-8D1C-4B96-9BBC-30546AACDCFF}" sibTransId="{E399E964-110F-456C-BEE9-84C1E48E29EC}"/>
    <dgm:cxn modelId="{23E8D0EC-1B47-40D3-B6FA-1A4DB1D85CAB}" type="presOf" srcId="{A5CF41A5-4FB7-47F9-89E8-34D70CB73919}" destId="{A971B4F4-4582-4E78-96E1-A1842A9C2701}" srcOrd="0" destOrd="0" presId="urn:microsoft.com/office/officeart/2005/8/layout/StepDownProcess"/>
    <dgm:cxn modelId="{372E78F1-7082-43A2-9669-E63738881B75}" srcId="{9D66C490-4882-44C3-B77F-8CF23F1792E8}" destId="{7EFBBE35-4BE4-4804-A95F-3C16D9B8C859}" srcOrd="0" destOrd="0" parTransId="{8B9EBE3D-7AE4-4263-A006-750D2EA33CEC}" sibTransId="{7940AA9E-8C33-4A15-9D6D-074FD3D05D12}"/>
    <dgm:cxn modelId="{C97B07B2-74F1-4050-ABFF-F646C6A2E241}" type="presParOf" srcId="{A6FD5826-EBAB-451F-9563-7527D0D82F31}" destId="{C66534EB-675A-425D-AF81-2FD8A497F59F}" srcOrd="0" destOrd="0" presId="urn:microsoft.com/office/officeart/2005/8/layout/StepDownProcess"/>
    <dgm:cxn modelId="{0E12A7F6-5D2B-463A-B896-F01934842863}" type="presParOf" srcId="{C66534EB-675A-425D-AF81-2FD8A497F59F}" destId="{CB78AE12-8533-495B-B6DA-5A779FEE585F}" srcOrd="0" destOrd="0" presId="urn:microsoft.com/office/officeart/2005/8/layout/StepDownProcess"/>
    <dgm:cxn modelId="{F49456F1-9133-472B-8A47-119495C3E323}" type="presParOf" srcId="{C66534EB-675A-425D-AF81-2FD8A497F59F}" destId="{A971B4F4-4582-4E78-96E1-A1842A9C2701}" srcOrd="1" destOrd="0" presId="urn:microsoft.com/office/officeart/2005/8/layout/StepDownProcess"/>
    <dgm:cxn modelId="{A662E114-09AA-490D-91F9-803D06C373E8}" type="presParOf" srcId="{C66534EB-675A-425D-AF81-2FD8A497F59F}" destId="{4C5C49CC-C2AA-4C6C-8C18-8B6703EAF16B}" srcOrd="2" destOrd="0" presId="urn:microsoft.com/office/officeart/2005/8/layout/StepDownProcess"/>
    <dgm:cxn modelId="{01A91A77-0FDF-4816-9DBC-A83339F1BFA7}" type="presParOf" srcId="{A6FD5826-EBAB-451F-9563-7527D0D82F31}" destId="{87781A19-0C10-4EDB-BC1B-B5A48C2A57F3}" srcOrd="1" destOrd="0" presId="urn:microsoft.com/office/officeart/2005/8/layout/StepDownProcess"/>
    <dgm:cxn modelId="{6A4CC3D0-80FA-4B5B-BD80-599ADAD027DE}" type="presParOf" srcId="{A6FD5826-EBAB-451F-9563-7527D0D82F31}" destId="{7A8901FC-4EA2-4AAA-B6D1-40EB7AD8D177}" srcOrd="2" destOrd="0" presId="urn:microsoft.com/office/officeart/2005/8/layout/StepDownProcess"/>
    <dgm:cxn modelId="{9DC586CE-DA6C-442E-BC5F-A3A2EDA314FC}" type="presParOf" srcId="{7A8901FC-4EA2-4AAA-B6D1-40EB7AD8D177}" destId="{65F5BE4B-D587-46B2-9545-82B025FE9972}" srcOrd="0" destOrd="0" presId="urn:microsoft.com/office/officeart/2005/8/layout/StepDownProcess"/>
    <dgm:cxn modelId="{867192E8-15A3-4EEB-B498-7C86A9F3CBED}" type="presParOf" srcId="{7A8901FC-4EA2-4AAA-B6D1-40EB7AD8D177}" destId="{56F37A92-54E6-484F-AD06-F4D5220C1C08}" srcOrd="1" destOrd="0" presId="urn:microsoft.com/office/officeart/2005/8/layout/StepDownProcess"/>
    <dgm:cxn modelId="{D2FACF13-3DFE-44A2-9554-10876A10B28F}" type="presParOf" srcId="{7A8901FC-4EA2-4AAA-B6D1-40EB7AD8D177}" destId="{D8A953DC-DA5B-4BC8-9351-EA295CF5DE79}" srcOrd="2" destOrd="0" presId="urn:microsoft.com/office/officeart/2005/8/layout/StepDownProcess"/>
    <dgm:cxn modelId="{799C9E83-2787-4E8C-8A0D-8BABF1A07182}" type="presParOf" srcId="{A6FD5826-EBAB-451F-9563-7527D0D82F31}" destId="{5E0DC7D4-EEC1-42D8-85E9-6CAF1801C943}" srcOrd="3" destOrd="0" presId="urn:microsoft.com/office/officeart/2005/8/layout/StepDownProcess"/>
    <dgm:cxn modelId="{214CC5D7-F3AE-4836-AD12-3FB1762EE6A7}" type="presParOf" srcId="{A6FD5826-EBAB-451F-9563-7527D0D82F31}" destId="{A4A5D8C5-A44A-4630-956A-59D6D221AE69}" srcOrd="4" destOrd="0" presId="urn:microsoft.com/office/officeart/2005/8/layout/StepDownProcess"/>
    <dgm:cxn modelId="{D9CE5867-228E-4785-9F7B-AFDB96CC1B63}" type="presParOf" srcId="{A4A5D8C5-A44A-4630-956A-59D6D221AE69}" destId="{995255A2-10AD-4EDB-81E2-C9D985F9CBEC}" srcOrd="0" destOrd="0" presId="urn:microsoft.com/office/officeart/2005/8/layout/StepDownProcess"/>
    <dgm:cxn modelId="{F0BED64E-C650-42EE-A584-720492CAB85B}" type="presParOf" srcId="{A4A5D8C5-A44A-4630-956A-59D6D221AE69}" destId="{6A4935FD-0171-45E2-9224-7BAEB09C0D92}" srcOrd="1" destOrd="0" presId="urn:microsoft.com/office/officeart/2005/8/layout/StepDownProcess"/>
    <dgm:cxn modelId="{E0B6BA4C-7711-4105-9513-0F5F9BEE1ACE}" type="presParOf" srcId="{A4A5D8C5-A44A-4630-956A-59D6D221AE69}" destId="{04EE7988-1DA4-4240-9F51-CCB851C8B778}" srcOrd="2" destOrd="0" presId="urn:microsoft.com/office/officeart/2005/8/layout/StepDownProcess"/>
    <dgm:cxn modelId="{EDE3D480-7D4B-49A6-81AD-3BD62A398AB9}" type="presParOf" srcId="{A6FD5826-EBAB-451F-9563-7527D0D82F31}" destId="{690B7138-8A91-49ED-B3DB-9375DC413091}" srcOrd="5" destOrd="0" presId="urn:microsoft.com/office/officeart/2005/8/layout/StepDownProcess"/>
    <dgm:cxn modelId="{D1593F21-A611-4D41-83E1-D7D304FA9B6F}" type="presParOf" srcId="{A6FD5826-EBAB-451F-9563-7527D0D82F31}" destId="{75FFD277-71EB-4B1C-A84C-85DBB7D2BF69}" srcOrd="6" destOrd="0" presId="urn:microsoft.com/office/officeart/2005/8/layout/StepDownProcess"/>
    <dgm:cxn modelId="{4F223484-8697-4A83-9F12-5C2D384837EF}" type="presParOf" srcId="{75FFD277-71EB-4B1C-A84C-85DBB7D2BF69}" destId="{96657B82-FBFF-4913-93F1-A308E1906528}" srcOrd="0" destOrd="0" presId="urn:microsoft.com/office/officeart/2005/8/layout/StepDownProcess"/>
    <dgm:cxn modelId="{9A0C2003-E6D6-4857-86E2-BA480BD52921}" type="presParOf" srcId="{75FFD277-71EB-4B1C-A84C-85DBB7D2BF69}" destId="{E0889501-4F0F-4DAB-B682-65914E865C28}" srcOrd="1" destOrd="0" presId="urn:microsoft.com/office/officeart/2005/8/layout/StepDown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251681-1B3B-40B1-9BD5-8297157A7B78}" type="doc">
      <dgm:prSet loTypeId="urn:microsoft.com/office/officeart/2005/8/layout/StepDownProcess" loCatId="process" qsTypeId="urn:microsoft.com/office/officeart/2005/8/quickstyle/simple1" qsCatId="simple" csTypeId="urn:microsoft.com/office/officeart/2005/8/colors/accent2_1" csCatId="accent2" phldr="1"/>
      <dgm:spPr/>
      <dgm:t>
        <a:bodyPr/>
        <a:lstStyle/>
        <a:p>
          <a:endParaRPr lang="en-US"/>
        </a:p>
      </dgm:t>
    </dgm:pt>
    <dgm:pt modelId="{A5CF41A5-4FB7-47F9-89E8-34D70CB73919}">
      <dgm:prSet phldrT="[Text]" custT="1"/>
      <dgm:spPr/>
      <dgm:t>
        <a:bodyPr/>
        <a:lstStyle/>
        <a:p>
          <a:pPr algn="ctr" rtl="1"/>
          <a:r>
            <a:rPr lang="he-IL" sz="1600" dirty="0"/>
            <a:t>צרכי הלקוח</a:t>
          </a:r>
          <a:endParaRPr lang="en-US" sz="1600" dirty="0"/>
        </a:p>
      </dgm:t>
    </dgm:pt>
    <dgm:pt modelId="{75FB5894-E84A-42DD-A231-6E3B87D8A513}" type="parTrans" cxnId="{63FC173A-C6CE-4F02-9003-A0EBBBB7EF04}">
      <dgm:prSet/>
      <dgm:spPr/>
      <dgm:t>
        <a:bodyPr/>
        <a:lstStyle/>
        <a:p>
          <a:endParaRPr lang="en-US"/>
        </a:p>
      </dgm:t>
    </dgm:pt>
    <dgm:pt modelId="{1274C819-F9CD-49C8-995C-2035A71DC13C}" type="sibTrans" cxnId="{63FC173A-C6CE-4F02-9003-A0EBBBB7EF04}">
      <dgm:prSet/>
      <dgm:spPr/>
      <dgm:t>
        <a:bodyPr/>
        <a:lstStyle/>
        <a:p>
          <a:endParaRPr lang="en-US"/>
        </a:p>
      </dgm:t>
    </dgm:pt>
    <dgm:pt modelId="{48A6E004-B3C1-4BB8-8FFA-949D5E1E4992}">
      <dgm:prSet phldrT="[Text]" custT="1"/>
      <dgm:spPr/>
      <dgm:t>
        <a:bodyPr/>
        <a:lstStyle/>
        <a:p>
          <a:pPr rtl="1">
            <a:buFont typeface="Wingdings" panose="05000000000000000000" pitchFamily="2" charset="2"/>
            <a:buChar char="v"/>
          </a:pPr>
          <a:r>
            <a:rPr lang="he-IL" sz="1100"/>
            <a:t>תפקודיות</a:t>
          </a:r>
          <a:endParaRPr lang="en-US" sz="1100" dirty="0"/>
        </a:p>
      </dgm:t>
    </dgm:pt>
    <dgm:pt modelId="{7C12513F-C9F5-434D-919B-C9D996EC0B59}" type="parTrans" cxnId="{EE1672A5-131B-4CC4-A27C-E1A968A8FF4A}">
      <dgm:prSet/>
      <dgm:spPr/>
      <dgm:t>
        <a:bodyPr/>
        <a:lstStyle/>
        <a:p>
          <a:endParaRPr lang="en-US"/>
        </a:p>
      </dgm:t>
    </dgm:pt>
    <dgm:pt modelId="{B3769DF7-888C-46B8-87B2-3EB3B906516B}" type="sibTrans" cxnId="{EE1672A5-131B-4CC4-A27C-E1A968A8FF4A}">
      <dgm:prSet/>
      <dgm:spPr/>
      <dgm:t>
        <a:bodyPr/>
        <a:lstStyle/>
        <a:p>
          <a:endParaRPr lang="en-US"/>
        </a:p>
      </dgm:t>
    </dgm:pt>
    <dgm:pt modelId="{4CC51312-3788-4C97-B71D-8AFA2179256E}">
      <dgm:prSet phldrT="[Text]"/>
      <dgm:spPr/>
      <dgm:t>
        <a:bodyPr/>
        <a:lstStyle/>
        <a:p>
          <a:pPr algn="r"/>
          <a:r>
            <a:rPr lang="he-IL" dirty="0"/>
            <a:t>מפרטי דרישות וארכיטקטורה</a:t>
          </a:r>
          <a:endParaRPr lang="en-US" dirty="0"/>
        </a:p>
      </dgm:t>
    </dgm:pt>
    <dgm:pt modelId="{9AEDB2F7-2F9A-40A9-8E4E-8210F29C5B8A}" type="parTrans" cxnId="{5F1895B2-74C2-4D7D-9C63-A7511A0CB78A}">
      <dgm:prSet/>
      <dgm:spPr/>
      <dgm:t>
        <a:bodyPr/>
        <a:lstStyle/>
        <a:p>
          <a:endParaRPr lang="en-US"/>
        </a:p>
      </dgm:t>
    </dgm:pt>
    <dgm:pt modelId="{4950BF4D-AB23-4113-9AA0-31334E73C75E}" type="sibTrans" cxnId="{5F1895B2-74C2-4D7D-9C63-A7511A0CB78A}">
      <dgm:prSet/>
      <dgm:spPr/>
      <dgm:t>
        <a:bodyPr/>
        <a:lstStyle/>
        <a:p>
          <a:endParaRPr lang="en-US"/>
        </a:p>
      </dgm:t>
    </dgm:pt>
    <dgm:pt modelId="{58988006-5C54-42AF-BB96-5578D6125177}">
      <dgm:prSet phldrT="[Text]" custT="1"/>
      <dgm:spPr/>
      <dgm:t>
        <a:bodyPr/>
        <a:lstStyle/>
        <a:p>
          <a:pPr algn="r" rtl="1">
            <a:buFont typeface="Wingdings" panose="05000000000000000000" pitchFamily="2" charset="2"/>
            <a:buChar char="v"/>
          </a:pPr>
          <a:r>
            <a:rPr lang="he-IL" sz="1000" dirty="0"/>
            <a:t>תרחישי פעולה</a:t>
          </a:r>
          <a:endParaRPr lang="en-US" sz="1000" dirty="0"/>
        </a:p>
      </dgm:t>
    </dgm:pt>
    <dgm:pt modelId="{2C4DC863-A9AA-4D13-A265-58B1E0C982F7}" type="parTrans" cxnId="{DDF8FDCB-836F-4369-871F-BB4430CE752D}">
      <dgm:prSet/>
      <dgm:spPr/>
      <dgm:t>
        <a:bodyPr/>
        <a:lstStyle/>
        <a:p>
          <a:endParaRPr lang="en-US"/>
        </a:p>
      </dgm:t>
    </dgm:pt>
    <dgm:pt modelId="{7C86F3EB-A77C-4FE2-9675-2D34AC33FFE0}" type="sibTrans" cxnId="{DDF8FDCB-836F-4369-871F-BB4430CE752D}">
      <dgm:prSet/>
      <dgm:spPr/>
      <dgm:t>
        <a:bodyPr/>
        <a:lstStyle/>
        <a:p>
          <a:endParaRPr lang="en-US"/>
        </a:p>
      </dgm:t>
    </dgm:pt>
    <dgm:pt modelId="{9D66C490-4882-44C3-B77F-8CF23F1792E8}">
      <dgm:prSet phldrT="[Text]"/>
      <dgm:spPr/>
      <dgm:t>
        <a:bodyPr/>
        <a:lstStyle/>
        <a:p>
          <a:pPr algn="r" rtl="1"/>
          <a:r>
            <a:rPr lang="he-IL" dirty="0"/>
            <a:t>תכן ומפרטים טכניים</a:t>
          </a:r>
          <a:endParaRPr lang="en-US" dirty="0"/>
        </a:p>
      </dgm:t>
    </dgm:pt>
    <dgm:pt modelId="{2FAAA446-911E-4C10-A36A-ACCED5F29AE7}" type="parTrans" cxnId="{4D1B7414-294D-47B9-8618-2094A71444E4}">
      <dgm:prSet/>
      <dgm:spPr/>
      <dgm:t>
        <a:bodyPr/>
        <a:lstStyle/>
        <a:p>
          <a:endParaRPr lang="en-US"/>
        </a:p>
      </dgm:t>
    </dgm:pt>
    <dgm:pt modelId="{9346E257-341C-4C8D-83D1-F451B66DE09C}" type="sibTrans" cxnId="{4D1B7414-294D-47B9-8618-2094A71444E4}">
      <dgm:prSet/>
      <dgm:spPr/>
      <dgm:t>
        <a:bodyPr/>
        <a:lstStyle/>
        <a:p>
          <a:endParaRPr lang="en-US"/>
        </a:p>
      </dgm:t>
    </dgm:pt>
    <dgm:pt modelId="{7EFBBE35-4BE4-4804-A95F-3C16D9B8C859}">
      <dgm:prSet phldrT="[Text]" custT="1"/>
      <dgm:spPr/>
      <dgm:t>
        <a:bodyPr/>
        <a:lstStyle/>
        <a:p>
          <a:pPr algn="r" rtl="1">
            <a:buFont typeface="Wingdings" panose="05000000000000000000" pitchFamily="2" charset="2"/>
            <a:buChar char="v"/>
          </a:pPr>
          <a:r>
            <a:rPr lang="he-IL" sz="900" dirty="0"/>
            <a:t>מודולים וממשקים פיזיים</a:t>
          </a:r>
          <a:endParaRPr lang="en-US" sz="900" dirty="0"/>
        </a:p>
      </dgm:t>
    </dgm:pt>
    <dgm:pt modelId="{8B9EBE3D-7AE4-4263-A006-750D2EA33CEC}" type="parTrans" cxnId="{372E78F1-7082-43A2-9669-E63738881B75}">
      <dgm:prSet/>
      <dgm:spPr/>
      <dgm:t>
        <a:bodyPr/>
        <a:lstStyle/>
        <a:p>
          <a:endParaRPr lang="en-US"/>
        </a:p>
      </dgm:t>
    </dgm:pt>
    <dgm:pt modelId="{7940AA9E-8C33-4A15-9D6D-074FD3D05D12}" type="sibTrans" cxnId="{372E78F1-7082-43A2-9669-E63738881B75}">
      <dgm:prSet/>
      <dgm:spPr/>
      <dgm:t>
        <a:bodyPr/>
        <a:lstStyle/>
        <a:p>
          <a:endParaRPr lang="en-US"/>
        </a:p>
      </dgm:t>
    </dgm:pt>
    <dgm:pt modelId="{8215CF04-2A97-4843-A6DB-43C2DC8B4505}">
      <dgm:prSet/>
      <dgm:spPr/>
      <dgm:t>
        <a:bodyPr/>
        <a:lstStyle/>
        <a:p>
          <a:pPr algn="r" rtl="1">
            <a:buFont typeface="Wingdings" panose="05000000000000000000" pitchFamily="2" charset="2"/>
            <a:buChar char="v"/>
          </a:pPr>
          <a:r>
            <a:rPr lang="he-IL" dirty="0"/>
            <a:t>בניה</a:t>
          </a:r>
          <a:endParaRPr lang="en-US" dirty="0"/>
        </a:p>
      </dgm:t>
    </dgm:pt>
    <dgm:pt modelId="{B1456D10-91CD-49B7-AB77-50AA2F95527C}" type="parTrans" cxnId="{16FDC49A-8DAF-4AE1-B22C-51B952DA979E}">
      <dgm:prSet/>
      <dgm:spPr/>
      <dgm:t>
        <a:bodyPr/>
        <a:lstStyle/>
        <a:p>
          <a:endParaRPr lang="en-US"/>
        </a:p>
      </dgm:t>
    </dgm:pt>
    <dgm:pt modelId="{1A2004C7-66D6-4FBA-8C34-AEACFDAF8A1F}" type="sibTrans" cxnId="{16FDC49A-8DAF-4AE1-B22C-51B952DA979E}">
      <dgm:prSet/>
      <dgm:spPr/>
      <dgm:t>
        <a:bodyPr/>
        <a:lstStyle/>
        <a:p>
          <a:endParaRPr lang="en-US"/>
        </a:p>
      </dgm:t>
    </dgm:pt>
    <dgm:pt modelId="{3CA14E6D-5A22-4203-BBFD-07AEB445E42A}">
      <dgm:prSet custT="1"/>
      <dgm:spPr/>
      <dgm:t>
        <a:bodyPr/>
        <a:lstStyle/>
        <a:p>
          <a:pPr algn="r" rtl="1">
            <a:buFont typeface="Wingdings" panose="05000000000000000000" pitchFamily="2" charset="2"/>
            <a:buChar char="v"/>
          </a:pPr>
          <a:r>
            <a:rPr lang="he-IL" sz="800" dirty="0"/>
            <a:t>קידוד</a:t>
          </a:r>
          <a:endParaRPr lang="en-US" sz="800" dirty="0"/>
        </a:p>
      </dgm:t>
    </dgm:pt>
    <dgm:pt modelId="{8583914F-40AF-4600-A0BE-608CAFFF941C}" type="parTrans" cxnId="{D1304135-49E3-404D-9679-4678602A0D55}">
      <dgm:prSet/>
      <dgm:spPr/>
      <dgm:t>
        <a:bodyPr/>
        <a:lstStyle/>
        <a:p>
          <a:endParaRPr lang="en-US"/>
        </a:p>
      </dgm:t>
    </dgm:pt>
    <dgm:pt modelId="{88CF4466-7721-4A89-A36F-C5B2019768A7}" type="sibTrans" cxnId="{D1304135-49E3-404D-9679-4678602A0D55}">
      <dgm:prSet/>
      <dgm:spPr/>
      <dgm:t>
        <a:bodyPr/>
        <a:lstStyle/>
        <a:p>
          <a:endParaRPr lang="en-US"/>
        </a:p>
      </dgm:t>
    </dgm:pt>
    <dgm:pt modelId="{A2BCC8D6-CB75-4787-806D-168DB5A8A81E}">
      <dgm:prSet custT="1"/>
      <dgm:spPr/>
      <dgm:t>
        <a:bodyPr/>
        <a:lstStyle/>
        <a:p>
          <a:pPr rtl="1">
            <a:buFont typeface="Wingdings" panose="05000000000000000000" pitchFamily="2" charset="2"/>
            <a:buChar char="v"/>
          </a:pPr>
          <a:r>
            <a:rPr lang="he-IL" sz="1100" dirty="0"/>
            <a:t>ביצועים</a:t>
          </a:r>
          <a:endParaRPr lang="en-US" sz="1100" dirty="0"/>
        </a:p>
      </dgm:t>
    </dgm:pt>
    <dgm:pt modelId="{44EAD5F9-833C-4D86-B209-931BAEC51C02}" type="parTrans" cxnId="{942E6901-B301-4E99-88ED-42E6DECEB75E}">
      <dgm:prSet/>
      <dgm:spPr/>
      <dgm:t>
        <a:bodyPr/>
        <a:lstStyle/>
        <a:p>
          <a:endParaRPr lang="en-US"/>
        </a:p>
      </dgm:t>
    </dgm:pt>
    <dgm:pt modelId="{D27EAE93-2577-4901-9B72-2FA14958CE2B}" type="sibTrans" cxnId="{942E6901-B301-4E99-88ED-42E6DECEB75E}">
      <dgm:prSet/>
      <dgm:spPr/>
      <dgm:t>
        <a:bodyPr/>
        <a:lstStyle/>
        <a:p>
          <a:endParaRPr lang="en-US"/>
        </a:p>
      </dgm:t>
    </dgm:pt>
    <dgm:pt modelId="{367F4845-AA91-4F28-AB7A-808B9B5E3305}">
      <dgm:prSet custT="1"/>
      <dgm:spPr/>
      <dgm:t>
        <a:bodyPr/>
        <a:lstStyle/>
        <a:p>
          <a:pPr rtl="1">
            <a:buFont typeface="Wingdings" panose="05000000000000000000" pitchFamily="2" charset="2"/>
            <a:buChar char="v"/>
          </a:pPr>
          <a:r>
            <a:rPr lang="he-IL" sz="1100" dirty="0"/>
            <a:t>אבטחה</a:t>
          </a:r>
          <a:endParaRPr lang="en-US" sz="1100" dirty="0"/>
        </a:p>
      </dgm:t>
    </dgm:pt>
    <dgm:pt modelId="{23A50929-982C-4DCE-B16C-7FAB5F867CEC}" type="parTrans" cxnId="{C64D77B3-5AE8-4270-8229-FA3D296465D1}">
      <dgm:prSet/>
      <dgm:spPr/>
      <dgm:t>
        <a:bodyPr/>
        <a:lstStyle/>
        <a:p>
          <a:endParaRPr lang="en-US"/>
        </a:p>
      </dgm:t>
    </dgm:pt>
    <dgm:pt modelId="{8BEF8A4F-31A4-4653-9201-48747E04CB6D}" type="sibTrans" cxnId="{C64D77B3-5AE8-4270-8229-FA3D296465D1}">
      <dgm:prSet/>
      <dgm:spPr/>
      <dgm:t>
        <a:bodyPr/>
        <a:lstStyle/>
        <a:p>
          <a:endParaRPr lang="en-US"/>
        </a:p>
      </dgm:t>
    </dgm:pt>
    <dgm:pt modelId="{E5C6DD84-3A2D-4426-BED0-C3FD2B692526}">
      <dgm:prSet custT="1"/>
      <dgm:spPr/>
      <dgm:t>
        <a:bodyPr/>
        <a:lstStyle/>
        <a:p>
          <a:pPr algn="r" rtl="1">
            <a:buFont typeface="Wingdings" panose="05000000000000000000" pitchFamily="2" charset="2"/>
            <a:buChar char="v"/>
          </a:pPr>
          <a:r>
            <a:rPr lang="he-IL" sz="1000" dirty="0"/>
            <a:t>ארכיטקטורה לוגית וממשקים</a:t>
          </a:r>
          <a:endParaRPr lang="en-US" sz="1000" dirty="0"/>
        </a:p>
      </dgm:t>
    </dgm:pt>
    <dgm:pt modelId="{F2C26B44-AF99-444C-A67D-73614DBD3D16}" type="parTrans" cxnId="{80214244-B45B-4B5F-81C8-70B420E7E81F}">
      <dgm:prSet/>
      <dgm:spPr/>
      <dgm:t>
        <a:bodyPr/>
        <a:lstStyle/>
        <a:p>
          <a:endParaRPr lang="en-US"/>
        </a:p>
      </dgm:t>
    </dgm:pt>
    <dgm:pt modelId="{6D1AB52B-F812-457C-8711-0571AD785999}" type="sibTrans" cxnId="{80214244-B45B-4B5F-81C8-70B420E7E81F}">
      <dgm:prSet/>
      <dgm:spPr/>
      <dgm:t>
        <a:bodyPr/>
        <a:lstStyle/>
        <a:p>
          <a:endParaRPr lang="en-US"/>
        </a:p>
      </dgm:t>
    </dgm:pt>
    <dgm:pt modelId="{FB9531B9-D757-4ED2-BD12-7F3E5F2FEDEA}">
      <dgm:prSet custT="1"/>
      <dgm:spPr/>
      <dgm:t>
        <a:bodyPr/>
        <a:lstStyle/>
        <a:p>
          <a:pPr algn="r" rtl="1">
            <a:buFont typeface="Wingdings" panose="05000000000000000000" pitchFamily="2" charset="2"/>
            <a:buChar char="v"/>
          </a:pPr>
          <a:r>
            <a:rPr lang="he-IL" sz="1000" dirty="0"/>
            <a:t>ישויות מידע</a:t>
          </a:r>
          <a:endParaRPr lang="en-US" sz="1000" dirty="0"/>
        </a:p>
      </dgm:t>
    </dgm:pt>
    <dgm:pt modelId="{32FCB5D4-D272-4854-97AF-7F0446DBB7E9}" type="parTrans" cxnId="{74A7A3CD-38A4-40A3-ADFA-D93A077DA244}">
      <dgm:prSet/>
      <dgm:spPr/>
      <dgm:t>
        <a:bodyPr/>
        <a:lstStyle/>
        <a:p>
          <a:endParaRPr lang="en-US"/>
        </a:p>
      </dgm:t>
    </dgm:pt>
    <dgm:pt modelId="{68CF28AF-908D-44CE-B209-6A2AC6C5A617}" type="sibTrans" cxnId="{74A7A3CD-38A4-40A3-ADFA-D93A077DA244}">
      <dgm:prSet/>
      <dgm:spPr/>
      <dgm:t>
        <a:bodyPr/>
        <a:lstStyle/>
        <a:p>
          <a:endParaRPr lang="en-US"/>
        </a:p>
      </dgm:t>
    </dgm:pt>
    <dgm:pt modelId="{C6D2D433-EB04-4AA3-AF4D-077C52B7B080}">
      <dgm:prSet custT="1"/>
      <dgm:spPr/>
      <dgm:t>
        <a:bodyPr/>
        <a:lstStyle/>
        <a:p>
          <a:pPr algn="r" rtl="1">
            <a:buFont typeface="Wingdings" panose="05000000000000000000" pitchFamily="2" charset="2"/>
            <a:buChar char="v"/>
          </a:pPr>
          <a:r>
            <a:rPr lang="he-IL" sz="1000" dirty="0"/>
            <a:t>קונספט הפעלה</a:t>
          </a:r>
          <a:endParaRPr lang="en-US" sz="1000" dirty="0"/>
        </a:p>
      </dgm:t>
    </dgm:pt>
    <dgm:pt modelId="{5CDC4925-308F-42F2-8D6E-DE4AC9E2A86C}" type="parTrans" cxnId="{EB96A7A1-6FAE-4189-A5BD-35AA921398FD}">
      <dgm:prSet/>
      <dgm:spPr/>
      <dgm:t>
        <a:bodyPr/>
        <a:lstStyle/>
        <a:p>
          <a:endParaRPr lang="en-US"/>
        </a:p>
      </dgm:t>
    </dgm:pt>
    <dgm:pt modelId="{E7FC47CB-B27E-43D8-A672-3EFBD3950F06}" type="sibTrans" cxnId="{EB96A7A1-6FAE-4189-A5BD-35AA921398FD}">
      <dgm:prSet/>
      <dgm:spPr/>
      <dgm:t>
        <a:bodyPr/>
        <a:lstStyle/>
        <a:p>
          <a:endParaRPr lang="en-US"/>
        </a:p>
      </dgm:t>
    </dgm:pt>
    <dgm:pt modelId="{FE027D3F-661B-47A9-92F1-D87D8902CE76}">
      <dgm:prSet custT="1"/>
      <dgm:spPr/>
      <dgm:t>
        <a:bodyPr/>
        <a:lstStyle/>
        <a:p>
          <a:pPr algn="r" rtl="1">
            <a:buFont typeface="Wingdings" panose="05000000000000000000" pitchFamily="2" charset="2"/>
            <a:buChar char="v"/>
          </a:pPr>
          <a:r>
            <a:rPr lang="he-IL" sz="900" dirty="0"/>
            <a:t>מבני נתונים/ים מסדי נתונים</a:t>
          </a:r>
          <a:endParaRPr lang="en-US" sz="900" dirty="0"/>
        </a:p>
      </dgm:t>
    </dgm:pt>
    <dgm:pt modelId="{2EFEDBEC-17C3-4CA7-9569-193B002976EE}" type="parTrans" cxnId="{DE4CEC21-966B-4587-836D-7E62A3965E40}">
      <dgm:prSet/>
      <dgm:spPr/>
      <dgm:t>
        <a:bodyPr/>
        <a:lstStyle/>
        <a:p>
          <a:endParaRPr lang="en-US"/>
        </a:p>
      </dgm:t>
    </dgm:pt>
    <dgm:pt modelId="{0CDD1758-6B90-46FC-BCF1-1A2D548C017B}" type="sibTrans" cxnId="{DE4CEC21-966B-4587-836D-7E62A3965E40}">
      <dgm:prSet/>
      <dgm:spPr/>
      <dgm:t>
        <a:bodyPr/>
        <a:lstStyle/>
        <a:p>
          <a:endParaRPr lang="en-US"/>
        </a:p>
      </dgm:t>
    </dgm:pt>
    <dgm:pt modelId="{BC6DAC41-B3F8-4ACE-B4D8-9262F9C60A21}">
      <dgm:prSet custT="1"/>
      <dgm:spPr/>
      <dgm:t>
        <a:bodyPr/>
        <a:lstStyle/>
        <a:p>
          <a:pPr algn="r" rtl="1">
            <a:buFont typeface="Wingdings" panose="05000000000000000000" pitchFamily="2" charset="2"/>
            <a:buChar char="v"/>
          </a:pPr>
          <a:r>
            <a:rPr lang="he-IL" sz="900" dirty="0"/>
            <a:t>אלגוריתמים -פרוטוקולים</a:t>
          </a:r>
          <a:endParaRPr lang="en-US" sz="900" dirty="0"/>
        </a:p>
      </dgm:t>
    </dgm:pt>
    <dgm:pt modelId="{C66C7209-B6FC-4E26-A367-6AC7DA77CB35}" type="parTrans" cxnId="{C651E4B5-E575-4EE5-AA3A-4D6FED3369E5}">
      <dgm:prSet/>
      <dgm:spPr/>
      <dgm:t>
        <a:bodyPr/>
        <a:lstStyle/>
        <a:p>
          <a:endParaRPr lang="en-US"/>
        </a:p>
      </dgm:t>
    </dgm:pt>
    <dgm:pt modelId="{9E279A4A-DEBC-4EAF-9932-4802CDAC282D}" type="sibTrans" cxnId="{C651E4B5-E575-4EE5-AA3A-4D6FED3369E5}">
      <dgm:prSet/>
      <dgm:spPr/>
      <dgm:t>
        <a:bodyPr/>
        <a:lstStyle/>
        <a:p>
          <a:endParaRPr lang="en-US"/>
        </a:p>
      </dgm:t>
    </dgm:pt>
    <dgm:pt modelId="{FB93FFA2-BDA6-4682-9E70-923EDDCA3990}">
      <dgm:prSet custT="1"/>
      <dgm:spPr/>
      <dgm:t>
        <a:bodyPr/>
        <a:lstStyle/>
        <a:p>
          <a:pPr algn="r" rtl="1">
            <a:buFont typeface="Wingdings" panose="05000000000000000000" pitchFamily="2" charset="2"/>
            <a:buChar char="v"/>
          </a:pPr>
          <a:r>
            <a:rPr lang="he-IL" sz="800" dirty="0"/>
            <a:t>הידור (קומפילציה)</a:t>
          </a:r>
          <a:endParaRPr lang="en-US" sz="800" dirty="0"/>
        </a:p>
      </dgm:t>
    </dgm:pt>
    <dgm:pt modelId="{F4791C0A-DCF6-4525-B9A2-08A7ECD52E7D}" type="parTrans" cxnId="{0743D391-930E-433C-8E0F-61548BC147E4}">
      <dgm:prSet/>
      <dgm:spPr/>
      <dgm:t>
        <a:bodyPr/>
        <a:lstStyle/>
        <a:p>
          <a:endParaRPr lang="en-US"/>
        </a:p>
      </dgm:t>
    </dgm:pt>
    <dgm:pt modelId="{24461ABB-C324-428A-A43E-BCD158A8E1F2}" type="sibTrans" cxnId="{0743D391-930E-433C-8E0F-61548BC147E4}">
      <dgm:prSet/>
      <dgm:spPr/>
      <dgm:t>
        <a:bodyPr/>
        <a:lstStyle/>
        <a:p>
          <a:endParaRPr lang="en-US"/>
        </a:p>
      </dgm:t>
    </dgm:pt>
    <dgm:pt modelId="{56F77E4D-E258-4A78-962C-C1D07889035A}">
      <dgm:prSet custT="1"/>
      <dgm:spPr/>
      <dgm:t>
        <a:bodyPr/>
        <a:lstStyle/>
        <a:p>
          <a:pPr algn="r" rtl="1">
            <a:buFont typeface="Wingdings" panose="05000000000000000000" pitchFamily="2" charset="2"/>
            <a:buChar char="v"/>
          </a:pPr>
          <a:r>
            <a:rPr lang="he-IL" sz="800" dirty="0"/>
            <a:t>קישור</a:t>
          </a:r>
          <a:endParaRPr lang="en-US" sz="800" dirty="0"/>
        </a:p>
      </dgm:t>
    </dgm:pt>
    <dgm:pt modelId="{F2FADAAC-DFDE-41BE-B904-FD57665D1B18}" type="parTrans" cxnId="{6A154C23-08FA-4E2B-9AC2-8502FEF77970}">
      <dgm:prSet/>
      <dgm:spPr/>
      <dgm:t>
        <a:bodyPr/>
        <a:lstStyle/>
        <a:p>
          <a:endParaRPr lang="en-US"/>
        </a:p>
      </dgm:t>
    </dgm:pt>
    <dgm:pt modelId="{D5181656-8366-4CE5-B206-8894ED0E65E7}" type="sibTrans" cxnId="{6A154C23-08FA-4E2B-9AC2-8502FEF77970}">
      <dgm:prSet/>
      <dgm:spPr/>
      <dgm:t>
        <a:bodyPr/>
        <a:lstStyle/>
        <a:p>
          <a:endParaRPr lang="en-US"/>
        </a:p>
      </dgm:t>
    </dgm:pt>
    <dgm:pt modelId="{76EA0BD5-A503-4511-B3E7-31E61A50E7C5}">
      <dgm:prSet custT="1"/>
      <dgm:spPr/>
      <dgm:t>
        <a:bodyPr/>
        <a:lstStyle/>
        <a:p>
          <a:pPr algn="r" rtl="1">
            <a:buFont typeface="Wingdings" panose="05000000000000000000" pitchFamily="2" charset="2"/>
            <a:buChar char="v"/>
          </a:pPr>
          <a:r>
            <a:rPr lang="he-IL" sz="800" dirty="0"/>
            <a:t>שילוב</a:t>
          </a:r>
          <a:endParaRPr lang="en-US" sz="800" dirty="0"/>
        </a:p>
      </dgm:t>
    </dgm:pt>
    <dgm:pt modelId="{D035A9F2-8FA8-4B72-917B-D0A72066729F}" type="parTrans" cxnId="{51A377A8-7BB5-4C45-85A8-AE0D6FFA3EFF}">
      <dgm:prSet/>
      <dgm:spPr/>
      <dgm:t>
        <a:bodyPr/>
        <a:lstStyle/>
        <a:p>
          <a:endParaRPr lang="en-US"/>
        </a:p>
      </dgm:t>
    </dgm:pt>
    <dgm:pt modelId="{4DA08AE8-69D5-4A80-A56B-6A65B3C83D77}" type="sibTrans" cxnId="{51A377A8-7BB5-4C45-85A8-AE0D6FFA3EFF}">
      <dgm:prSet/>
      <dgm:spPr/>
      <dgm:t>
        <a:bodyPr/>
        <a:lstStyle/>
        <a:p>
          <a:endParaRPr lang="en-US"/>
        </a:p>
      </dgm:t>
    </dgm:pt>
    <dgm:pt modelId="{A6FD5826-EBAB-451F-9563-7527D0D82F31}" type="pres">
      <dgm:prSet presAssocID="{D9251681-1B3B-40B1-9BD5-8297157A7B78}" presName="rootnode" presStyleCnt="0">
        <dgm:presLayoutVars>
          <dgm:chMax/>
          <dgm:chPref/>
          <dgm:dir val="rev"/>
          <dgm:animLvl val="lvl"/>
        </dgm:presLayoutVars>
      </dgm:prSet>
      <dgm:spPr/>
    </dgm:pt>
    <dgm:pt modelId="{C66534EB-675A-425D-AF81-2FD8A497F59F}" type="pres">
      <dgm:prSet presAssocID="{A5CF41A5-4FB7-47F9-89E8-34D70CB73919}" presName="composite" presStyleCnt="0"/>
      <dgm:spPr/>
    </dgm:pt>
    <dgm:pt modelId="{CB78AE12-8533-495B-B6DA-5A779FEE585F}" type="pres">
      <dgm:prSet presAssocID="{A5CF41A5-4FB7-47F9-89E8-34D70CB73919}" presName="bentUpArrow1" presStyleLbl="alignImgPlace1" presStyleIdx="0" presStyleCnt="3"/>
      <dgm:spPr/>
    </dgm:pt>
    <dgm:pt modelId="{A971B4F4-4582-4E78-96E1-A1842A9C2701}" type="pres">
      <dgm:prSet presAssocID="{A5CF41A5-4FB7-47F9-89E8-34D70CB73919}" presName="ParentText" presStyleLbl="node1" presStyleIdx="0" presStyleCnt="4">
        <dgm:presLayoutVars>
          <dgm:chMax val="1"/>
          <dgm:chPref val="1"/>
          <dgm:bulletEnabled val="1"/>
        </dgm:presLayoutVars>
      </dgm:prSet>
      <dgm:spPr/>
    </dgm:pt>
    <dgm:pt modelId="{4C5C49CC-C2AA-4C6C-8C18-8B6703EAF16B}" type="pres">
      <dgm:prSet presAssocID="{A5CF41A5-4FB7-47F9-89E8-34D70CB73919}" presName="ChildText" presStyleLbl="revTx" presStyleIdx="0" presStyleCnt="4" custScaleX="163818" custLinFactNeighborX="-32620" custLinFactNeighborY="754">
        <dgm:presLayoutVars>
          <dgm:chMax val="0"/>
          <dgm:chPref val="0"/>
          <dgm:bulletEnabled val="1"/>
        </dgm:presLayoutVars>
      </dgm:prSet>
      <dgm:spPr/>
    </dgm:pt>
    <dgm:pt modelId="{87781A19-0C10-4EDB-BC1B-B5A48C2A57F3}" type="pres">
      <dgm:prSet presAssocID="{1274C819-F9CD-49C8-995C-2035A71DC13C}" presName="sibTrans" presStyleCnt="0"/>
      <dgm:spPr/>
    </dgm:pt>
    <dgm:pt modelId="{7A8901FC-4EA2-4AAA-B6D1-40EB7AD8D177}" type="pres">
      <dgm:prSet presAssocID="{4CC51312-3788-4C97-B71D-8AFA2179256E}" presName="composite" presStyleCnt="0"/>
      <dgm:spPr/>
    </dgm:pt>
    <dgm:pt modelId="{65F5BE4B-D587-46B2-9545-82B025FE9972}" type="pres">
      <dgm:prSet presAssocID="{4CC51312-3788-4C97-B71D-8AFA2179256E}" presName="bentUpArrow1" presStyleLbl="alignImgPlace1" presStyleIdx="1" presStyleCnt="3"/>
      <dgm:spPr/>
    </dgm:pt>
    <dgm:pt modelId="{56F37A92-54E6-484F-AD06-F4D5220C1C08}" type="pres">
      <dgm:prSet presAssocID="{4CC51312-3788-4C97-B71D-8AFA2179256E}" presName="ParentText" presStyleLbl="node1" presStyleIdx="1" presStyleCnt="4">
        <dgm:presLayoutVars>
          <dgm:chMax val="1"/>
          <dgm:chPref val="1"/>
          <dgm:bulletEnabled val="1"/>
        </dgm:presLayoutVars>
      </dgm:prSet>
      <dgm:spPr/>
    </dgm:pt>
    <dgm:pt modelId="{D8A953DC-DA5B-4BC8-9351-EA295CF5DE79}" type="pres">
      <dgm:prSet presAssocID="{4CC51312-3788-4C97-B71D-8AFA2179256E}" presName="ChildText" presStyleLbl="revTx" presStyleIdx="1" presStyleCnt="4" custScaleX="217456" custLinFactNeighborX="-62048" custLinFactNeighborY="2495">
        <dgm:presLayoutVars>
          <dgm:chMax val="0"/>
          <dgm:chPref val="0"/>
          <dgm:bulletEnabled val="1"/>
        </dgm:presLayoutVars>
      </dgm:prSet>
      <dgm:spPr/>
    </dgm:pt>
    <dgm:pt modelId="{5E0DC7D4-EEC1-42D8-85E9-6CAF1801C943}" type="pres">
      <dgm:prSet presAssocID="{4950BF4D-AB23-4113-9AA0-31334E73C75E}" presName="sibTrans" presStyleCnt="0"/>
      <dgm:spPr/>
    </dgm:pt>
    <dgm:pt modelId="{A4A5D8C5-A44A-4630-956A-59D6D221AE69}" type="pres">
      <dgm:prSet presAssocID="{9D66C490-4882-44C3-B77F-8CF23F1792E8}" presName="composite" presStyleCnt="0"/>
      <dgm:spPr/>
    </dgm:pt>
    <dgm:pt modelId="{995255A2-10AD-4EDB-81E2-C9D985F9CBEC}" type="pres">
      <dgm:prSet presAssocID="{9D66C490-4882-44C3-B77F-8CF23F1792E8}" presName="bentUpArrow1" presStyleLbl="alignImgPlace1" presStyleIdx="2" presStyleCnt="3"/>
      <dgm:spPr/>
    </dgm:pt>
    <dgm:pt modelId="{6A4935FD-0171-45E2-9224-7BAEB09C0D92}" type="pres">
      <dgm:prSet presAssocID="{9D66C490-4882-44C3-B77F-8CF23F1792E8}" presName="ParentText" presStyleLbl="node1" presStyleIdx="2" presStyleCnt="4">
        <dgm:presLayoutVars>
          <dgm:chMax val="1"/>
          <dgm:chPref val="1"/>
          <dgm:bulletEnabled val="1"/>
        </dgm:presLayoutVars>
      </dgm:prSet>
      <dgm:spPr/>
    </dgm:pt>
    <dgm:pt modelId="{04EE7988-1DA4-4240-9F51-CCB851C8B778}" type="pres">
      <dgm:prSet presAssocID="{9D66C490-4882-44C3-B77F-8CF23F1792E8}" presName="ChildText" presStyleLbl="revTx" presStyleIdx="2" presStyleCnt="4" custScaleX="174502" custLinFactNeighborX="-38776" custLinFactNeighborY="235">
        <dgm:presLayoutVars>
          <dgm:chMax val="0"/>
          <dgm:chPref val="0"/>
          <dgm:bulletEnabled val="1"/>
        </dgm:presLayoutVars>
      </dgm:prSet>
      <dgm:spPr/>
    </dgm:pt>
    <dgm:pt modelId="{690B7138-8A91-49ED-B3DB-9375DC413091}" type="pres">
      <dgm:prSet presAssocID="{9346E257-341C-4C8D-83D1-F451B66DE09C}" presName="sibTrans" presStyleCnt="0"/>
      <dgm:spPr/>
    </dgm:pt>
    <dgm:pt modelId="{75FFD277-71EB-4B1C-A84C-85DBB7D2BF69}" type="pres">
      <dgm:prSet presAssocID="{8215CF04-2A97-4843-A6DB-43C2DC8B4505}" presName="composite" presStyleCnt="0"/>
      <dgm:spPr/>
    </dgm:pt>
    <dgm:pt modelId="{96657B82-FBFF-4913-93F1-A308E1906528}" type="pres">
      <dgm:prSet presAssocID="{8215CF04-2A97-4843-A6DB-43C2DC8B4505}" presName="ParentText" presStyleLbl="node1" presStyleIdx="3" presStyleCnt="4">
        <dgm:presLayoutVars>
          <dgm:chMax val="1"/>
          <dgm:chPref val="1"/>
          <dgm:bulletEnabled val="1"/>
        </dgm:presLayoutVars>
      </dgm:prSet>
      <dgm:spPr/>
    </dgm:pt>
    <dgm:pt modelId="{E0889501-4F0F-4DAB-B682-65914E865C28}" type="pres">
      <dgm:prSet presAssocID="{8215CF04-2A97-4843-A6DB-43C2DC8B4505}" presName="FinalChildText" presStyleLbl="revTx" presStyleIdx="3" presStyleCnt="4" custScaleX="119479" custLinFactNeighborX="-8498">
        <dgm:presLayoutVars>
          <dgm:chMax val="0"/>
          <dgm:chPref val="0"/>
          <dgm:bulletEnabled val="1"/>
        </dgm:presLayoutVars>
      </dgm:prSet>
      <dgm:spPr/>
    </dgm:pt>
  </dgm:ptLst>
  <dgm:cxnLst>
    <dgm:cxn modelId="{942E6901-B301-4E99-88ED-42E6DECEB75E}" srcId="{A5CF41A5-4FB7-47F9-89E8-34D70CB73919}" destId="{A2BCC8D6-CB75-4787-806D-168DB5A8A81E}" srcOrd="1" destOrd="0" parTransId="{44EAD5F9-833C-4D86-B209-931BAEC51C02}" sibTransId="{D27EAE93-2577-4901-9B72-2FA14958CE2B}"/>
    <dgm:cxn modelId="{4D1B7414-294D-47B9-8618-2094A71444E4}" srcId="{D9251681-1B3B-40B1-9BD5-8297157A7B78}" destId="{9D66C490-4882-44C3-B77F-8CF23F1792E8}" srcOrd="2" destOrd="0" parTransId="{2FAAA446-911E-4C10-A36A-ACCED5F29AE7}" sibTransId="{9346E257-341C-4C8D-83D1-F451B66DE09C}"/>
    <dgm:cxn modelId="{DE4CEC21-966B-4587-836D-7E62A3965E40}" srcId="{9D66C490-4882-44C3-B77F-8CF23F1792E8}" destId="{FE027D3F-661B-47A9-92F1-D87D8902CE76}" srcOrd="1" destOrd="0" parTransId="{2EFEDBEC-17C3-4CA7-9569-193B002976EE}" sibTransId="{0CDD1758-6B90-46FC-BCF1-1A2D548C017B}"/>
    <dgm:cxn modelId="{6A154C23-08FA-4E2B-9AC2-8502FEF77970}" srcId="{8215CF04-2A97-4843-A6DB-43C2DC8B4505}" destId="{56F77E4D-E258-4A78-962C-C1D07889035A}" srcOrd="2" destOrd="0" parTransId="{F2FADAAC-DFDE-41BE-B904-FD57665D1B18}" sibTransId="{D5181656-8366-4CE5-B206-8894ED0E65E7}"/>
    <dgm:cxn modelId="{67CCBA23-FCEE-49A5-B833-5FA389CA0927}" type="presOf" srcId="{9D66C490-4882-44C3-B77F-8CF23F1792E8}" destId="{6A4935FD-0171-45E2-9224-7BAEB09C0D92}" srcOrd="0" destOrd="0" presId="urn:microsoft.com/office/officeart/2005/8/layout/StepDownProcess"/>
    <dgm:cxn modelId="{D1304135-49E3-404D-9679-4678602A0D55}" srcId="{8215CF04-2A97-4843-A6DB-43C2DC8B4505}" destId="{3CA14E6D-5A22-4203-BBFD-07AEB445E42A}" srcOrd="0" destOrd="0" parTransId="{8583914F-40AF-4600-A0BE-608CAFFF941C}" sibTransId="{88CF4466-7721-4A89-A36F-C5B2019768A7}"/>
    <dgm:cxn modelId="{63FC173A-C6CE-4F02-9003-A0EBBBB7EF04}" srcId="{D9251681-1B3B-40B1-9BD5-8297157A7B78}" destId="{A5CF41A5-4FB7-47F9-89E8-34D70CB73919}" srcOrd="0" destOrd="0" parTransId="{75FB5894-E84A-42DD-A231-6E3B87D8A513}" sibTransId="{1274C819-F9CD-49C8-995C-2035A71DC13C}"/>
    <dgm:cxn modelId="{80214244-B45B-4B5F-81C8-70B420E7E81F}" srcId="{4CC51312-3788-4C97-B71D-8AFA2179256E}" destId="{E5C6DD84-3A2D-4426-BED0-C3FD2B692526}" srcOrd="1" destOrd="0" parTransId="{F2C26B44-AF99-444C-A67D-73614DBD3D16}" sibTransId="{6D1AB52B-F812-457C-8711-0571AD785999}"/>
    <dgm:cxn modelId="{33A72F6C-C230-4B69-B4FF-ADEF6E3391EF}" type="presOf" srcId="{3CA14E6D-5A22-4203-BBFD-07AEB445E42A}" destId="{E0889501-4F0F-4DAB-B682-65914E865C28}" srcOrd="0" destOrd="0" presId="urn:microsoft.com/office/officeart/2005/8/layout/StepDownProcess"/>
    <dgm:cxn modelId="{1CA13D4E-937A-4954-81AC-51E935B58A21}" type="presOf" srcId="{8215CF04-2A97-4843-A6DB-43C2DC8B4505}" destId="{96657B82-FBFF-4913-93F1-A308E1906528}" srcOrd="0" destOrd="0" presId="urn:microsoft.com/office/officeart/2005/8/layout/StepDownProcess"/>
    <dgm:cxn modelId="{DEEFA870-503E-4D46-9AD1-0CE30021603A}" type="presOf" srcId="{367F4845-AA91-4F28-AB7A-808B9B5E3305}" destId="{4C5C49CC-C2AA-4C6C-8C18-8B6703EAF16B}" srcOrd="0" destOrd="2" presId="urn:microsoft.com/office/officeart/2005/8/layout/StepDownProcess"/>
    <dgm:cxn modelId="{80DA8F51-1F93-418C-9396-93B1909B3E11}" type="presOf" srcId="{58988006-5C54-42AF-BB96-5578D6125177}" destId="{D8A953DC-DA5B-4BC8-9351-EA295CF5DE79}" srcOrd="0" destOrd="0" presId="urn:microsoft.com/office/officeart/2005/8/layout/StepDownProcess"/>
    <dgm:cxn modelId="{053BFD7E-CEC6-4DE2-99ED-5BDA45FBA221}" type="presOf" srcId="{FB9531B9-D757-4ED2-BD12-7F3E5F2FEDEA}" destId="{D8A953DC-DA5B-4BC8-9351-EA295CF5DE79}" srcOrd="0" destOrd="2" presId="urn:microsoft.com/office/officeart/2005/8/layout/StepDownProcess"/>
    <dgm:cxn modelId="{B4B3F087-E6BD-4237-9AD3-F968717EF8B2}" type="presOf" srcId="{C6D2D433-EB04-4AA3-AF4D-077C52B7B080}" destId="{D8A953DC-DA5B-4BC8-9351-EA295CF5DE79}" srcOrd="0" destOrd="3" presId="urn:microsoft.com/office/officeart/2005/8/layout/StepDownProcess"/>
    <dgm:cxn modelId="{40061E8F-FD06-4CD4-A905-6976941C8959}" type="presOf" srcId="{56F77E4D-E258-4A78-962C-C1D07889035A}" destId="{E0889501-4F0F-4DAB-B682-65914E865C28}" srcOrd="0" destOrd="2" presId="urn:microsoft.com/office/officeart/2005/8/layout/StepDownProcess"/>
    <dgm:cxn modelId="{0743D391-930E-433C-8E0F-61548BC147E4}" srcId="{8215CF04-2A97-4843-A6DB-43C2DC8B4505}" destId="{FB93FFA2-BDA6-4682-9E70-923EDDCA3990}" srcOrd="1" destOrd="0" parTransId="{F4791C0A-DCF6-4525-B9A2-08A7ECD52E7D}" sibTransId="{24461ABB-C324-428A-A43E-BCD158A8E1F2}"/>
    <dgm:cxn modelId="{A60E2C98-178F-43AC-A48E-702A289A0F03}" type="presOf" srcId="{7EFBBE35-4BE4-4804-A95F-3C16D9B8C859}" destId="{04EE7988-1DA4-4240-9F51-CCB851C8B778}" srcOrd="0" destOrd="0" presId="urn:microsoft.com/office/officeart/2005/8/layout/StepDownProcess"/>
    <dgm:cxn modelId="{16FDC49A-8DAF-4AE1-B22C-51B952DA979E}" srcId="{D9251681-1B3B-40B1-9BD5-8297157A7B78}" destId="{8215CF04-2A97-4843-A6DB-43C2DC8B4505}" srcOrd="3" destOrd="0" parTransId="{B1456D10-91CD-49B7-AB77-50AA2F95527C}" sibTransId="{1A2004C7-66D6-4FBA-8C34-AEACFDAF8A1F}"/>
    <dgm:cxn modelId="{2A8219A0-409A-43F6-830F-4880EF539D80}" type="presOf" srcId="{48A6E004-B3C1-4BB8-8FFA-949D5E1E4992}" destId="{4C5C49CC-C2AA-4C6C-8C18-8B6703EAF16B}" srcOrd="0" destOrd="0" presId="urn:microsoft.com/office/officeart/2005/8/layout/StepDownProcess"/>
    <dgm:cxn modelId="{EB96A7A1-6FAE-4189-A5BD-35AA921398FD}" srcId="{4CC51312-3788-4C97-B71D-8AFA2179256E}" destId="{C6D2D433-EB04-4AA3-AF4D-077C52B7B080}" srcOrd="3" destOrd="0" parTransId="{5CDC4925-308F-42F2-8D6E-DE4AC9E2A86C}" sibTransId="{E7FC47CB-B27E-43D8-A672-3EFBD3950F06}"/>
    <dgm:cxn modelId="{EE1672A5-131B-4CC4-A27C-E1A968A8FF4A}" srcId="{A5CF41A5-4FB7-47F9-89E8-34D70CB73919}" destId="{48A6E004-B3C1-4BB8-8FFA-949D5E1E4992}" srcOrd="0" destOrd="0" parTransId="{7C12513F-C9F5-434D-919B-C9D996EC0B59}" sibTransId="{B3769DF7-888C-46B8-87B2-3EB3B906516B}"/>
    <dgm:cxn modelId="{81F52FA7-88A0-4679-B7A7-90852959295F}" type="presOf" srcId="{D9251681-1B3B-40B1-9BD5-8297157A7B78}" destId="{A6FD5826-EBAB-451F-9563-7527D0D82F31}" srcOrd="0" destOrd="0" presId="urn:microsoft.com/office/officeart/2005/8/layout/StepDownProcess"/>
    <dgm:cxn modelId="{51A377A8-7BB5-4C45-85A8-AE0D6FFA3EFF}" srcId="{8215CF04-2A97-4843-A6DB-43C2DC8B4505}" destId="{76EA0BD5-A503-4511-B3E7-31E61A50E7C5}" srcOrd="3" destOrd="0" parTransId="{D035A9F2-8FA8-4B72-917B-D0A72066729F}" sibTransId="{4DA08AE8-69D5-4A80-A56B-6A65B3C83D77}"/>
    <dgm:cxn modelId="{0AFCC6A9-6311-4F73-BBC5-6B2FB0CCE79F}" type="presOf" srcId="{76EA0BD5-A503-4511-B3E7-31E61A50E7C5}" destId="{E0889501-4F0F-4DAB-B682-65914E865C28}" srcOrd="0" destOrd="3" presId="urn:microsoft.com/office/officeart/2005/8/layout/StepDownProcess"/>
    <dgm:cxn modelId="{4A3D17B0-55CD-4460-83C1-0EF70FD71927}" type="presOf" srcId="{FE027D3F-661B-47A9-92F1-D87D8902CE76}" destId="{04EE7988-1DA4-4240-9F51-CCB851C8B778}" srcOrd="0" destOrd="1" presId="urn:microsoft.com/office/officeart/2005/8/layout/StepDownProcess"/>
    <dgm:cxn modelId="{5F1895B2-74C2-4D7D-9C63-A7511A0CB78A}" srcId="{D9251681-1B3B-40B1-9BD5-8297157A7B78}" destId="{4CC51312-3788-4C97-B71D-8AFA2179256E}" srcOrd="1" destOrd="0" parTransId="{9AEDB2F7-2F9A-40A9-8E4E-8210F29C5B8A}" sibTransId="{4950BF4D-AB23-4113-9AA0-31334E73C75E}"/>
    <dgm:cxn modelId="{C64D77B3-5AE8-4270-8229-FA3D296465D1}" srcId="{A5CF41A5-4FB7-47F9-89E8-34D70CB73919}" destId="{367F4845-AA91-4F28-AB7A-808B9B5E3305}" srcOrd="2" destOrd="0" parTransId="{23A50929-982C-4DCE-B16C-7FAB5F867CEC}" sibTransId="{8BEF8A4F-31A4-4653-9201-48747E04CB6D}"/>
    <dgm:cxn modelId="{C651E4B5-E575-4EE5-AA3A-4D6FED3369E5}" srcId="{9D66C490-4882-44C3-B77F-8CF23F1792E8}" destId="{BC6DAC41-B3F8-4ACE-B4D8-9262F9C60A21}" srcOrd="2" destOrd="0" parTransId="{C66C7209-B6FC-4E26-A367-6AC7DA77CB35}" sibTransId="{9E279A4A-DEBC-4EAF-9932-4802CDAC282D}"/>
    <dgm:cxn modelId="{42234BB7-A83B-4970-A1F3-F6806AE964D8}" type="presOf" srcId="{4CC51312-3788-4C97-B71D-8AFA2179256E}" destId="{56F37A92-54E6-484F-AD06-F4D5220C1C08}" srcOrd="0" destOrd="0" presId="urn:microsoft.com/office/officeart/2005/8/layout/StepDownProcess"/>
    <dgm:cxn modelId="{DDF8FDCB-836F-4369-871F-BB4430CE752D}" srcId="{4CC51312-3788-4C97-B71D-8AFA2179256E}" destId="{58988006-5C54-42AF-BB96-5578D6125177}" srcOrd="0" destOrd="0" parTransId="{2C4DC863-A9AA-4D13-A265-58B1E0C982F7}" sibTransId="{7C86F3EB-A77C-4FE2-9675-2D34AC33FFE0}"/>
    <dgm:cxn modelId="{74A7A3CD-38A4-40A3-ADFA-D93A077DA244}" srcId="{4CC51312-3788-4C97-B71D-8AFA2179256E}" destId="{FB9531B9-D757-4ED2-BD12-7F3E5F2FEDEA}" srcOrd="2" destOrd="0" parTransId="{32FCB5D4-D272-4854-97AF-7F0446DBB7E9}" sibTransId="{68CF28AF-908D-44CE-B209-6A2AC6C5A617}"/>
    <dgm:cxn modelId="{FD38A3D0-330F-4781-8E60-719FC081F640}" type="presOf" srcId="{A2BCC8D6-CB75-4787-806D-168DB5A8A81E}" destId="{4C5C49CC-C2AA-4C6C-8C18-8B6703EAF16B}" srcOrd="0" destOrd="1" presId="urn:microsoft.com/office/officeart/2005/8/layout/StepDownProcess"/>
    <dgm:cxn modelId="{23E8D0EC-1B47-40D3-B6FA-1A4DB1D85CAB}" type="presOf" srcId="{A5CF41A5-4FB7-47F9-89E8-34D70CB73919}" destId="{A971B4F4-4582-4E78-96E1-A1842A9C2701}" srcOrd="0" destOrd="0" presId="urn:microsoft.com/office/officeart/2005/8/layout/StepDownProcess"/>
    <dgm:cxn modelId="{372E78F1-7082-43A2-9669-E63738881B75}" srcId="{9D66C490-4882-44C3-B77F-8CF23F1792E8}" destId="{7EFBBE35-4BE4-4804-A95F-3C16D9B8C859}" srcOrd="0" destOrd="0" parTransId="{8B9EBE3D-7AE4-4263-A006-750D2EA33CEC}" sibTransId="{7940AA9E-8C33-4A15-9D6D-074FD3D05D12}"/>
    <dgm:cxn modelId="{AA32F8F9-9E5B-4298-8090-9824B38AAF0C}" type="presOf" srcId="{E5C6DD84-3A2D-4426-BED0-C3FD2B692526}" destId="{D8A953DC-DA5B-4BC8-9351-EA295CF5DE79}" srcOrd="0" destOrd="1" presId="urn:microsoft.com/office/officeart/2005/8/layout/StepDownProcess"/>
    <dgm:cxn modelId="{40E065FA-6A96-40DD-B546-1C65FE4589F1}" type="presOf" srcId="{BC6DAC41-B3F8-4ACE-B4D8-9262F9C60A21}" destId="{04EE7988-1DA4-4240-9F51-CCB851C8B778}" srcOrd="0" destOrd="2" presId="urn:microsoft.com/office/officeart/2005/8/layout/StepDownProcess"/>
    <dgm:cxn modelId="{762C01FC-FB24-404F-A9E7-1FA8AE6C217D}" type="presOf" srcId="{FB93FFA2-BDA6-4682-9E70-923EDDCA3990}" destId="{E0889501-4F0F-4DAB-B682-65914E865C28}" srcOrd="0" destOrd="1" presId="urn:microsoft.com/office/officeart/2005/8/layout/StepDownProcess"/>
    <dgm:cxn modelId="{C97B07B2-74F1-4050-ABFF-F646C6A2E241}" type="presParOf" srcId="{A6FD5826-EBAB-451F-9563-7527D0D82F31}" destId="{C66534EB-675A-425D-AF81-2FD8A497F59F}" srcOrd="0" destOrd="0" presId="urn:microsoft.com/office/officeart/2005/8/layout/StepDownProcess"/>
    <dgm:cxn modelId="{0E12A7F6-5D2B-463A-B896-F01934842863}" type="presParOf" srcId="{C66534EB-675A-425D-AF81-2FD8A497F59F}" destId="{CB78AE12-8533-495B-B6DA-5A779FEE585F}" srcOrd="0" destOrd="0" presId="urn:microsoft.com/office/officeart/2005/8/layout/StepDownProcess"/>
    <dgm:cxn modelId="{F49456F1-9133-472B-8A47-119495C3E323}" type="presParOf" srcId="{C66534EB-675A-425D-AF81-2FD8A497F59F}" destId="{A971B4F4-4582-4E78-96E1-A1842A9C2701}" srcOrd="1" destOrd="0" presId="urn:microsoft.com/office/officeart/2005/8/layout/StepDownProcess"/>
    <dgm:cxn modelId="{A662E114-09AA-490D-91F9-803D06C373E8}" type="presParOf" srcId="{C66534EB-675A-425D-AF81-2FD8A497F59F}" destId="{4C5C49CC-C2AA-4C6C-8C18-8B6703EAF16B}" srcOrd="2" destOrd="0" presId="urn:microsoft.com/office/officeart/2005/8/layout/StepDownProcess"/>
    <dgm:cxn modelId="{01A91A77-0FDF-4816-9DBC-A83339F1BFA7}" type="presParOf" srcId="{A6FD5826-EBAB-451F-9563-7527D0D82F31}" destId="{87781A19-0C10-4EDB-BC1B-B5A48C2A57F3}" srcOrd="1" destOrd="0" presId="urn:microsoft.com/office/officeart/2005/8/layout/StepDownProcess"/>
    <dgm:cxn modelId="{6A4CC3D0-80FA-4B5B-BD80-599ADAD027DE}" type="presParOf" srcId="{A6FD5826-EBAB-451F-9563-7527D0D82F31}" destId="{7A8901FC-4EA2-4AAA-B6D1-40EB7AD8D177}" srcOrd="2" destOrd="0" presId="urn:microsoft.com/office/officeart/2005/8/layout/StepDownProcess"/>
    <dgm:cxn modelId="{9DC586CE-DA6C-442E-BC5F-A3A2EDA314FC}" type="presParOf" srcId="{7A8901FC-4EA2-4AAA-B6D1-40EB7AD8D177}" destId="{65F5BE4B-D587-46B2-9545-82B025FE9972}" srcOrd="0" destOrd="0" presId="urn:microsoft.com/office/officeart/2005/8/layout/StepDownProcess"/>
    <dgm:cxn modelId="{867192E8-15A3-4EEB-B498-7C86A9F3CBED}" type="presParOf" srcId="{7A8901FC-4EA2-4AAA-B6D1-40EB7AD8D177}" destId="{56F37A92-54E6-484F-AD06-F4D5220C1C08}" srcOrd="1" destOrd="0" presId="urn:microsoft.com/office/officeart/2005/8/layout/StepDownProcess"/>
    <dgm:cxn modelId="{D2FACF13-3DFE-44A2-9554-10876A10B28F}" type="presParOf" srcId="{7A8901FC-4EA2-4AAA-B6D1-40EB7AD8D177}" destId="{D8A953DC-DA5B-4BC8-9351-EA295CF5DE79}" srcOrd="2" destOrd="0" presId="urn:microsoft.com/office/officeart/2005/8/layout/StepDownProcess"/>
    <dgm:cxn modelId="{799C9E83-2787-4E8C-8A0D-8BABF1A07182}" type="presParOf" srcId="{A6FD5826-EBAB-451F-9563-7527D0D82F31}" destId="{5E0DC7D4-EEC1-42D8-85E9-6CAF1801C943}" srcOrd="3" destOrd="0" presId="urn:microsoft.com/office/officeart/2005/8/layout/StepDownProcess"/>
    <dgm:cxn modelId="{214CC5D7-F3AE-4836-AD12-3FB1762EE6A7}" type="presParOf" srcId="{A6FD5826-EBAB-451F-9563-7527D0D82F31}" destId="{A4A5D8C5-A44A-4630-956A-59D6D221AE69}" srcOrd="4" destOrd="0" presId="urn:microsoft.com/office/officeart/2005/8/layout/StepDownProcess"/>
    <dgm:cxn modelId="{D9CE5867-228E-4785-9F7B-AFDB96CC1B63}" type="presParOf" srcId="{A4A5D8C5-A44A-4630-956A-59D6D221AE69}" destId="{995255A2-10AD-4EDB-81E2-C9D985F9CBEC}" srcOrd="0" destOrd="0" presId="urn:microsoft.com/office/officeart/2005/8/layout/StepDownProcess"/>
    <dgm:cxn modelId="{F0BED64E-C650-42EE-A584-720492CAB85B}" type="presParOf" srcId="{A4A5D8C5-A44A-4630-956A-59D6D221AE69}" destId="{6A4935FD-0171-45E2-9224-7BAEB09C0D92}" srcOrd="1" destOrd="0" presId="urn:microsoft.com/office/officeart/2005/8/layout/StepDownProcess"/>
    <dgm:cxn modelId="{E0B6BA4C-7711-4105-9513-0F5F9BEE1ACE}" type="presParOf" srcId="{A4A5D8C5-A44A-4630-956A-59D6D221AE69}" destId="{04EE7988-1DA4-4240-9F51-CCB851C8B778}" srcOrd="2" destOrd="0" presId="urn:microsoft.com/office/officeart/2005/8/layout/StepDownProcess"/>
    <dgm:cxn modelId="{EDE3D480-7D4B-49A6-81AD-3BD62A398AB9}" type="presParOf" srcId="{A6FD5826-EBAB-451F-9563-7527D0D82F31}" destId="{690B7138-8A91-49ED-B3DB-9375DC413091}" srcOrd="5" destOrd="0" presId="urn:microsoft.com/office/officeart/2005/8/layout/StepDownProcess"/>
    <dgm:cxn modelId="{D1593F21-A611-4D41-83E1-D7D304FA9B6F}" type="presParOf" srcId="{A6FD5826-EBAB-451F-9563-7527D0D82F31}" destId="{75FFD277-71EB-4B1C-A84C-85DBB7D2BF69}" srcOrd="6" destOrd="0" presId="urn:microsoft.com/office/officeart/2005/8/layout/StepDownProcess"/>
    <dgm:cxn modelId="{4F223484-8697-4A83-9F12-5C2D384837EF}" type="presParOf" srcId="{75FFD277-71EB-4B1C-A84C-85DBB7D2BF69}" destId="{96657B82-FBFF-4913-93F1-A308E1906528}" srcOrd="0" destOrd="0" presId="urn:microsoft.com/office/officeart/2005/8/layout/StepDownProcess"/>
    <dgm:cxn modelId="{9A0C2003-E6D6-4857-86E2-BA480BD52921}" type="presParOf" srcId="{75FFD277-71EB-4B1C-A84C-85DBB7D2BF69}" destId="{E0889501-4F0F-4DAB-B682-65914E865C28}" srcOrd="1" destOrd="0" presId="urn:microsoft.com/office/officeart/2005/8/layout/StepDown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8AE12-8533-495B-B6DA-5A779FEE585F}">
      <dsp:nvSpPr>
        <dsp:cNvPr id="0" name=""/>
        <dsp:cNvSpPr/>
      </dsp:nvSpPr>
      <dsp:spPr>
        <a:xfrm rot="10800000">
          <a:off x="3921919" y="947958"/>
          <a:ext cx="686190" cy="602733"/>
        </a:xfrm>
        <a:prstGeom prst="bentArrow">
          <a:avLst>
            <a:gd name="adj1" fmla="val 32840"/>
            <a:gd name="adj2" fmla="val 25000"/>
            <a:gd name="adj3" fmla="val 35780"/>
            <a:gd name="adj4" fmla="val 0"/>
          </a:avLst>
        </a:prstGeom>
        <a:solidFill>
          <a:schemeClr val="accent2">
            <a:tint val="4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71B4F4-4582-4E78-96E1-A1842A9C2701}">
      <dsp:nvSpPr>
        <dsp:cNvPr id="0" name=""/>
        <dsp:cNvSpPr/>
      </dsp:nvSpPr>
      <dsp:spPr>
        <a:xfrm>
          <a:off x="3700836" y="238087"/>
          <a:ext cx="1014648" cy="710221"/>
        </a:xfrm>
        <a:prstGeom prst="roundRect">
          <a:avLst>
            <a:gd name="adj" fmla="val 1667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1">
            <a:lnSpc>
              <a:spcPct val="90000"/>
            </a:lnSpc>
            <a:spcBef>
              <a:spcPct val="0"/>
            </a:spcBef>
            <a:spcAft>
              <a:spcPct val="35000"/>
            </a:spcAft>
            <a:buNone/>
          </a:pPr>
          <a:r>
            <a:rPr lang="he-IL" sz="1600" kern="1200" dirty="0"/>
            <a:t>צרכי הלקוח</a:t>
          </a:r>
          <a:endParaRPr lang="en-US" sz="1600" kern="1200" dirty="0"/>
        </a:p>
      </dsp:txBody>
      <dsp:txXfrm>
        <a:off x="3735512" y="272763"/>
        <a:ext cx="945296" cy="640869"/>
      </dsp:txXfrm>
    </dsp:sp>
    <dsp:sp modelId="{4C5C49CC-C2AA-4C6C-8C18-8B6703EAF16B}">
      <dsp:nvSpPr>
        <dsp:cNvPr id="0" name=""/>
        <dsp:cNvSpPr/>
      </dsp:nvSpPr>
      <dsp:spPr>
        <a:xfrm>
          <a:off x="2497336" y="310151"/>
          <a:ext cx="1208909" cy="574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r" defTabSz="488950" rtl="1">
            <a:lnSpc>
              <a:spcPct val="90000"/>
            </a:lnSpc>
            <a:spcBef>
              <a:spcPct val="0"/>
            </a:spcBef>
            <a:spcAft>
              <a:spcPct val="15000"/>
            </a:spcAft>
            <a:buFont typeface="Wingdings" panose="05000000000000000000" pitchFamily="2" charset="2"/>
            <a:buChar char="v"/>
          </a:pPr>
          <a:r>
            <a:rPr lang="he-IL" sz="1100" kern="1200" dirty="0"/>
            <a:t>אילוצי תקציב ולו"ז</a:t>
          </a:r>
          <a:endParaRPr lang="en-US" sz="1100" kern="1200" dirty="0"/>
        </a:p>
        <a:p>
          <a:pPr marL="57150" lvl="1" indent="-57150" algn="r" defTabSz="488950" rtl="1">
            <a:lnSpc>
              <a:spcPct val="90000"/>
            </a:lnSpc>
            <a:spcBef>
              <a:spcPct val="0"/>
            </a:spcBef>
            <a:spcAft>
              <a:spcPct val="15000"/>
            </a:spcAft>
            <a:buFont typeface="Wingdings" panose="05000000000000000000" pitchFamily="2" charset="2"/>
            <a:buChar char="v"/>
          </a:pPr>
          <a:r>
            <a:rPr lang="he-IL" sz="1100" kern="1200" dirty="0"/>
            <a:t>מגורים ושירות</a:t>
          </a:r>
          <a:endParaRPr lang="en-US" sz="1100" kern="1200" dirty="0"/>
        </a:p>
      </dsp:txBody>
      <dsp:txXfrm>
        <a:off x="2497336" y="310151"/>
        <a:ext cx="1208909" cy="574031"/>
      </dsp:txXfrm>
    </dsp:sp>
    <dsp:sp modelId="{65F5BE4B-D587-46B2-9545-82B025FE9972}">
      <dsp:nvSpPr>
        <dsp:cNvPr id="0" name=""/>
        <dsp:cNvSpPr/>
      </dsp:nvSpPr>
      <dsp:spPr>
        <a:xfrm rot="10800000">
          <a:off x="2972755" y="1745771"/>
          <a:ext cx="686190" cy="602733"/>
        </a:xfrm>
        <a:prstGeom prst="bentArrow">
          <a:avLst>
            <a:gd name="adj1" fmla="val 32840"/>
            <a:gd name="adj2" fmla="val 25000"/>
            <a:gd name="adj3" fmla="val 35780"/>
            <a:gd name="adj4" fmla="val 0"/>
          </a:avLst>
        </a:prstGeom>
        <a:solidFill>
          <a:schemeClr val="accent2">
            <a:tint val="4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F37A92-54E6-484F-AD06-F4D5220C1C08}">
      <dsp:nvSpPr>
        <dsp:cNvPr id="0" name=""/>
        <dsp:cNvSpPr/>
      </dsp:nvSpPr>
      <dsp:spPr>
        <a:xfrm>
          <a:off x="2751671" y="1035900"/>
          <a:ext cx="1014648" cy="710221"/>
        </a:xfrm>
        <a:prstGeom prst="roundRect">
          <a:avLst>
            <a:gd name="adj" fmla="val 1667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r" defTabSz="577850">
            <a:lnSpc>
              <a:spcPct val="90000"/>
            </a:lnSpc>
            <a:spcBef>
              <a:spcPct val="0"/>
            </a:spcBef>
            <a:spcAft>
              <a:spcPct val="35000"/>
            </a:spcAft>
            <a:buNone/>
          </a:pPr>
          <a:r>
            <a:rPr lang="he-IL" sz="1300" kern="1200" dirty="0"/>
            <a:t>מפרטי דרישות וארכיטקטורה</a:t>
          </a:r>
          <a:endParaRPr lang="en-US" sz="1300" kern="1200" dirty="0"/>
        </a:p>
      </dsp:txBody>
      <dsp:txXfrm>
        <a:off x="2786347" y="1070576"/>
        <a:ext cx="945296" cy="640869"/>
      </dsp:txXfrm>
    </dsp:sp>
    <dsp:sp modelId="{D8A953DC-DA5B-4BC8-9351-EA295CF5DE79}">
      <dsp:nvSpPr>
        <dsp:cNvPr id="0" name=""/>
        <dsp:cNvSpPr/>
      </dsp:nvSpPr>
      <dsp:spPr>
        <a:xfrm>
          <a:off x="1133092" y="1117958"/>
          <a:ext cx="1604735" cy="574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r" defTabSz="444500" rtl="1">
            <a:lnSpc>
              <a:spcPct val="90000"/>
            </a:lnSpc>
            <a:spcBef>
              <a:spcPct val="0"/>
            </a:spcBef>
            <a:spcAft>
              <a:spcPct val="15000"/>
            </a:spcAft>
            <a:buFont typeface="Wingdings" panose="05000000000000000000" pitchFamily="2" charset="2"/>
            <a:buChar char="v"/>
          </a:pPr>
          <a:r>
            <a:rPr lang="he-IL" sz="1000" kern="1200" dirty="0"/>
            <a:t>תכנית קירות, נקודות חשמל</a:t>
          </a:r>
          <a:endParaRPr lang="en-US" sz="1000" kern="1200" dirty="0"/>
        </a:p>
        <a:p>
          <a:pPr marL="57150" lvl="1" indent="-57150" algn="r" defTabSz="444500" rtl="1">
            <a:lnSpc>
              <a:spcPct val="90000"/>
            </a:lnSpc>
            <a:spcBef>
              <a:spcPct val="0"/>
            </a:spcBef>
            <a:spcAft>
              <a:spcPct val="15000"/>
            </a:spcAft>
            <a:buFont typeface="Wingdings" panose="05000000000000000000" pitchFamily="2" charset="2"/>
            <a:buChar char="v"/>
          </a:pPr>
          <a:r>
            <a:rPr lang="he-IL" sz="1000" kern="1200" dirty="0"/>
            <a:t>רצפות, גגות</a:t>
          </a:r>
          <a:endParaRPr lang="en-US" sz="1000" kern="1200" dirty="0"/>
        </a:p>
        <a:p>
          <a:pPr marL="57150" lvl="1" indent="-57150" algn="r" defTabSz="444500" rtl="1">
            <a:lnSpc>
              <a:spcPct val="90000"/>
            </a:lnSpc>
            <a:spcBef>
              <a:spcPct val="0"/>
            </a:spcBef>
            <a:spcAft>
              <a:spcPct val="15000"/>
            </a:spcAft>
            <a:buFont typeface="Wingdings" panose="05000000000000000000" pitchFamily="2" charset="2"/>
            <a:buChar char="v"/>
          </a:pPr>
          <a:r>
            <a:rPr lang="he-IL" sz="1000" kern="1200" dirty="0"/>
            <a:t>חזיתות , פתחים, מדרגות</a:t>
          </a:r>
          <a:endParaRPr lang="en-US" sz="1000" kern="1200" dirty="0"/>
        </a:p>
      </dsp:txBody>
      <dsp:txXfrm>
        <a:off x="1133092" y="1117958"/>
        <a:ext cx="1604735" cy="574031"/>
      </dsp:txXfrm>
    </dsp:sp>
    <dsp:sp modelId="{995255A2-10AD-4EDB-81E2-C9D985F9CBEC}">
      <dsp:nvSpPr>
        <dsp:cNvPr id="0" name=""/>
        <dsp:cNvSpPr/>
      </dsp:nvSpPr>
      <dsp:spPr>
        <a:xfrm rot="10800000">
          <a:off x="2023590" y="2543583"/>
          <a:ext cx="686190" cy="602733"/>
        </a:xfrm>
        <a:prstGeom prst="bentArrow">
          <a:avLst>
            <a:gd name="adj1" fmla="val 32840"/>
            <a:gd name="adj2" fmla="val 25000"/>
            <a:gd name="adj3" fmla="val 35780"/>
            <a:gd name="adj4" fmla="val 0"/>
          </a:avLst>
        </a:prstGeom>
        <a:solidFill>
          <a:schemeClr val="accent2">
            <a:tint val="4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4935FD-0171-45E2-9224-7BAEB09C0D92}">
      <dsp:nvSpPr>
        <dsp:cNvPr id="0" name=""/>
        <dsp:cNvSpPr/>
      </dsp:nvSpPr>
      <dsp:spPr>
        <a:xfrm>
          <a:off x="1802507" y="1833712"/>
          <a:ext cx="1014648" cy="710221"/>
        </a:xfrm>
        <a:prstGeom prst="roundRect">
          <a:avLst>
            <a:gd name="adj" fmla="val 1667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r" defTabSz="577850" rtl="1">
            <a:lnSpc>
              <a:spcPct val="90000"/>
            </a:lnSpc>
            <a:spcBef>
              <a:spcPct val="0"/>
            </a:spcBef>
            <a:spcAft>
              <a:spcPct val="35000"/>
            </a:spcAft>
            <a:buNone/>
          </a:pPr>
          <a:r>
            <a:rPr lang="he-IL" sz="1300" kern="1200" dirty="0"/>
            <a:t>תכן ומפרטים טכניים</a:t>
          </a:r>
          <a:endParaRPr lang="en-US" sz="1300" kern="1200" dirty="0"/>
        </a:p>
      </dsp:txBody>
      <dsp:txXfrm>
        <a:off x="1837183" y="1868388"/>
        <a:ext cx="945296" cy="640869"/>
      </dsp:txXfrm>
    </dsp:sp>
    <dsp:sp modelId="{04EE7988-1DA4-4240-9F51-CCB851C8B778}">
      <dsp:nvSpPr>
        <dsp:cNvPr id="0" name=""/>
        <dsp:cNvSpPr/>
      </dsp:nvSpPr>
      <dsp:spPr>
        <a:xfrm>
          <a:off x="514157" y="1902797"/>
          <a:ext cx="1287752" cy="574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r" defTabSz="488950" rtl="1">
            <a:lnSpc>
              <a:spcPct val="90000"/>
            </a:lnSpc>
            <a:spcBef>
              <a:spcPct val="0"/>
            </a:spcBef>
            <a:spcAft>
              <a:spcPct val="15000"/>
            </a:spcAft>
            <a:buFont typeface="Wingdings" panose="05000000000000000000" pitchFamily="2" charset="2"/>
            <a:buChar char="v"/>
          </a:pPr>
          <a:r>
            <a:rPr lang="he-IL" sz="1100" kern="1200" dirty="0"/>
            <a:t>אינסטלציה</a:t>
          </a:r>
          <a:endParaRPr lang="en-US" sz="1100" kern="1200" dirty="0"/>
        </a:p>
        <a:p>
          <a:pPr marL="57150" lvl="1" indent="-57150" algn="r" defTabSz="488950" rtl="1">
            <a:lnSpc>
              <a:spcPct val="90000"/>
            </a:lnSpc>
            <a:spcBef>
              <a:spcPct val="0"/>
            </a:spcBef>
            <a:spcAft>
              <a:spcPct val="15000"/>
            </a:spcAft>
            <a:buFont typeface="Wingdings" panose="05000000000000000000" pitchFamily="2" charset="2"/>
            <a:buChar char="v"/>
          </a:pPr>
          <a:r>
            <a:rPr lang="he-IL" sz="1100" kern="1200" dirty="0"/>
            <a:t>קונסטרוקציה</a:t>
          </a:r>
          <a:endParaRPr lang="en-US" sz="1100" kern="1200" dirty="0"/>
        </a:p>
        <a:p>
          <a:pPr marL="57150" lvl="1" indent="-57150" algn="r" defTabSz="488950" rtl="1">
            <a:lnSpc>
              <a:spcPct val="90000"/>
            </a:lnSpc>
            <a:spcBef>
              <a:spcPct val="0"/>
            </a:spcBef>
            <a:spcAft>
              <a:spcPct val="15000"/>
            </a:spcAft>
            <a:buFont typeface="Wingdings" panose="05000000000000000000" pitchFamily="2" charset="2"/>
            <a:buChar char="v"/>
          </a:pPr>
          <a:r>
            <a:rPr lang="he-IL" sz="1100" kern="1200" dirty="0"/>
            <a:t>חשמל, מים, ביוב...</a:t>
          </a:r>
          <a:endParaRPr lang="en-US" sz="1100" kern="1200" dirty="0"/>
        </a:p>
      </dsp:txBody>
      <dsp:txXfrm>
        <a:off x="514157" y="1902797"/>
        <a:ext cx="1287752" cy="574031"/>
      </dsp:txXfrm>
    </dsp:sp>
    <dsp:sp modelId="{96657B82-FBFF-4913-93F1-A308E1906528}">
      <dsp:nvSpPr>
        <dsp:cNvPr id="0" name=""/>
        <dsp:cNvSpPr/>
      </dsp:nvSpPr>
      <dsp:spPr>
        <a:xfrm>
          <a:off x="853342" y="2631525"/>
          <a:ext cx="1014648" cy="710221"/>
        </a:xfrm>
        <a:prstGeom prst="roundRect">
          <a:avLst>
            <a:gd name="adj" fmla="val 1667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r" defTabSz="577850" rtl="1">
            <a:lnSpc>
              <a:spcPct val="90000"/>
            </a:lnSpc>
            <a:spcBef>
              <a:spcPct val="0"/>
            </a:spcBef>
            <a:spcAft>
              <a:spcPct val="35000"/>
            </a:spcAft>
            <a:buFont typeface="Wingdings" panose="05000000000000000000" pitchFamily="2" charset="2"/>
            <a:buNone/>
          </a:pPr>
          <a:r>
            <a:rPr lang="he-IL" sz="1300" kern="1200" dirty="0"/>
            <a:t>בניה</a:t>
          </a:r>
          <a:endParaRPr lang="en-US" sz="1300" kern="1200" dirty="0"/>
        </a:p>
      </dsp:txBody>
      <dsp:txXfrm>
        <a:off x="888018" y="2666201"/>
        <a:ext cx="945296" cy="640869"/>
      </dsp:txXfrm>
    </dsp:sp>
    <dsp:sp modelId="{E0889501-4F0F-4DAB-B682-65914E865C28}">
      <dsp:nvSpPr>
        <dsp:cNvPr id="0" name=""/>
        <dsp:cNvSpPr/>
      </dsp:nvSpPr>
      <dsp:spPr>
        <a:xfrm>
          <a:off x="0" y="2699261"/>
          <a:ext cx="881705" cy="574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r" defTabSz="444500" rtl="1">
            <a:lnSpc>
              <a:spcPct val="90000"/>
            </a:lnSpc>
            <a:spcBef>
              <a:spcPct val="0"/>
            </a:spcBef>
            <a:spcAft>
              <a:spcPct val="15000"/>
            </a:spcAft>
            <a:buFont typeface="Wingdings" panose="05000000000000000000" pitchFamily="2" charset="2"/>
            <a:buChar char="v"/>
          </a:pPr>
          <a:r>
            <a:rPr lang="he-IL" sz="1000" kern="1200"/>
            <a:t>הקמת שלד</a:t>
          </a:r>
          <a:endParaRPr lang="en-US" sz="1000" kern="1200" dirty="0"/>
        </a:p>
        <a:p>
          <a:pPr marL="57150" lvl="1" indent="-57150" algn="r" defTabSz="444500" rtl="1">
            <a:lnSpc>
              <a:spcPct val="90000"/>
            </a:lnSpc>
            <a:spcBef>
              <a:spcPct val="0"/>
            </a:spcBef>
            <a:spcAft>
              <a:spcPct val="15000"/>
            </a:spcAft>
            <a:buFont typeface="Wingdings" panose="05000000000000000000" pitchFamily="2" charset="2"/>
            <a:buChar char="v"/>
          </a:pPr>
          <a:r>
            <a:rPr lang="he-IL" sz="1000" kern="1200" dirty="0"/>
            <a:t>התקנת חשמל,צנרת</a:t>
          </a:r>
          <a:endParaRPr lang="en-US" sz="1000" kern="1200" dirty="0"/>
        </a:p>
        <a:p>
          <a:pPr marL="57150" lvl="1" indent="-57150" algn="r" defTabSz="444500" rtl="1">
            <a:lnSpc>
              <a:spcPct val="90000"/>
            </a:lnSpc>
            <a:spcBef>
              <a:spcPct val="0"/>
            </a:spcBef>
            <a:spcAft>
              <a:spcPct val="15000"/>
            </a:spcAft>
            <a:buFont typeface="Wingdings" panose="05000000000000000000" pitchFamily="2" charset="2"/>
            <a:buChar char="v"/>
          </a:pPr>
          <a:r>
            <a:rPr lang="he-IL" sz="1000" kern="1200" dirty="0"/>
            <a:t>גימור</a:t>
          </a:r>
          <a:endParaRPr lang="en-US" sz="1000" kern="1200" dirty="0"/>
        </a:p>
      </dsp:txBody>
      <dsp:txXfrm>
        <a:off x="0" y="2699261"/>
        <a:ext cx="881705" cy="5740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8AE12-8533-495B-B6DA-5A779FEE585F}">
      <dsp:nvSpPr>
        <dsp:cNvPr id="0" name=""/>
        <dsp:cNvSpPr/>
      </dsp:nvSpPr>
      <dsp:spPr>
        <a:xfrm rot="10800000">
          <a:off x="3921919" y="947958"/>
          <a:ext cx="686190" cy="602733"/>
        </a:xfrm>
        <a:prstGeom prst="bentArrow">
          <a:avLst>
            <a:gd name="adj1" fmla="val 32840"/>
            <a:gd name="adj2" fmla="val 25000"/>
            <a:gd name="adj3" fmla="val 35780"/>
            <a:gd name="adj4" fmla="val 0"/>
          </a:avLst>
        </a:prstGeom>
        <a:solidFill>
          <a:schemeClr val="accent2">
            <a:tint val="4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71B4F4-4582-4E78-96E1-A1842A9C2701}">
      <dsp:nvSpPr>
        <dsp:cNvPr id="0" name=""/>
        <dsp:cNvSpPr/>
      </dsp:nvSpPr>
      <dsp:spPr>
        <a:xfrm>
          <a:off x="3700836" y="238087"/>
          <a:ext cx="1014648" cy="710221"/>
        </a:xfrm>
        <a:prstGeom prst="roundRect">
          <a:avLst>
            <a:gd name="adj" fmla="val 1667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1">
            <a:lnSpc>
              <a:spcPct val="90000"/>
            </a:lnSpc>
            <a:spcBef>
              <a:spcPct val="0"/>
            </a:spcBef>
            <a:spcAft>
              <a:spcPct val="35000"/>
            </a:spcAft>
            <a:buNone/>
          </a:pPr>
          <a:r>
            <a:rPr lang="he-IL" sz="1600" kern="1200" dirty="0"/>
            <a:t>צרכי הלקוח</a:t>
          </a:r>
          <a:endParaRPr lang="en-US" sz="1600" kern="1200" dirty="0"/>
        </a:p>
      </dsp:txBody>
      <dsp:txXfrm>
        <a:off x="3735512" y="272763"/>
        <a:ext cx="945296" cy="640869"/>
      </dsp:txXfrm>
    </dsp:sp>
    <dsp:sp modelId="{4C5C49CC-C2AA-4C6C-8C18-8B6703EAF16B}">
      <dsp:nvSpPr>
        <dsp:cNvPr id="0" name=""/>
        <dsp:cNvSpPr/>
      </dsp:nvSpPr>
      <dsp:spPr>
        <a:xfrm>
          <a:off x="2497336" y="310151"/>
          <a:ext cx="1208909" cy="574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r" defTabSz="488950" rtl="1">
            <a:lnSpc>
              <a:spcPct val="90000"/>
            </a:lnSpc>
            <a:spcBef>
              <a:spcPct val="0"/>
            </a:spcBef>
            <a:spcAft>
              <a:spcPct val="15000"/>
            </a:spcAft>
            <a:buFont typeface="Wingdings" panose="05000000000000000000" pitchFamily="2" charset="2"/>
            <a:buChar char="v"/>
          </a:pPr>
          <a:r>
            <a:rPr lang="he-IL" sz="1100" kern="1200"/>
            <a:t>תפקודיות</a:t>
          </a:r>
          <a:endParaRPr lang="en-US" sz="1100" kern="1200" dirty="0"/>
        </a:p>
        <a:p>
          <a:pPr marL="57150" lvl="1" indent="-57150" algn="r" defTabSz="488950" rtl="1">
            <a:lnSpc>
              <a:spcPct val="90000"/>
            </a:lnSpc>
            <a:spcBef>
              <a:spcPct val="0"/>
            </a:spcBef>
            <a:spcAft>
              <a:spcPct val="15000"/>
            </a:spcAft>
            <a:buFont typeface="Wingdings" panose="05000000000000000000" pitchFamily="2" charset="2"/>
            <a:buChar char="v"/>
          </a:pPr>
          <a:r>
            <a:rPr lang="he-IL" sz="1100" kern="1200" dirty="0"/>
            <a:t>ביצועים</a:t>
          </a:r>
          <a:endParaRPr lang="en-US" sz="1100" kern="1200" dirty="0"/>
        </a:p>
        <a:p>
          <a:pPr marL="57150" lvl="1" indent="-57150" algn="r" defTabSz="488950" rtl="1">
            <a:lnSpc>
              <a:spcPct val="90000"/>
            </a:lnSpc>
            <a:spcBef>
              <a:spcPct val="0"/>
            </a:spcBef>
            <a:spcAft>
              <a:spcPct val="15000"/>
            </a:spcAft>
            <a:buFont typeface="Wingdings" panose="05000000000000000000" pitchFamily="2" charset="2"/>
            <a:buChar char="v"/>
          </a:pPr>
          <a:r>
            <a:rPr lang="he-IL" sz="1100" kern="1200" dirty="0"/>
            <a:t>אבטחה</a:t>
          </a:r>
          <a:endParaRPr lang="en-US" sz="1100" kern="1200" dirty="0"/>
        </a:p>
      </dsp:txBody>
      <dsp:txXfrm>
        <a:off x="2497336" y="310151"/>
        <a:ext cx="1208909" cy="574031"/>
      </dsp:txXfrm>
    </dsp:sp>
    <dsp:sp modelId="{65F5BE4B-D587-46B2-9545-82B025FE9972}">
      <dsp:nvSpPr>
        <dsp:cNvPr id="0" name=""/>
        <dsp:cNvSpPr/>
      </dsp:nvSpPr>
      <dsp:spPr>
        <a:xfrm rot="10800000">
          <a:off x="2972755" y="1745771"/>
          <a:ext cx="686190" cy="602733"/>
        </a:xfrm>
        <a:prstGeom prst="bentArrow">
          <a:avLst>
            <a:gd name="adj1" fmla="val 32840"/>
            <a:gd name="adj2" fmla="val 25000"/>
            <a:gd name="adj3" fmla="val 35780"/>
            <a:gd name="adj4" fmla="val 0"/>
          </a:avLst>
        </a:prstGeom>
        <a:solidFill>
          <a:schemeClr val="accent2">
            <a:tint val="4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F37A92-54E6-484F-AD06-F4D5220C1C08}">
      <dsp:nvSpPr>
        <dsp:cNvPr id="0" name=""/>
        <dsp:cNvSpPr/>
      </dsp:nvSpPr>
      <dsp:spPr>
        <a:xfrm>
          <a:off x="2751671" y="1035900"/>
          <a:ext cx="1014648" cy="710221"/>
        </a:xfrm>
        <a:prstGeom prst="roundRect">
          <a:avLst>
            <a:gd name="adj" fmla="val 1667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r" defTabSz="577850">
            <a:lnSpc>
              <a:spcPct val="90000"/>
            </a:lnSpc>
            <a:spcBef>
              <a:spcPct val="0"/>
            </a:spcBef>
            <a:spcAft>
              <a:spcPct val="35000"/>
            </a:spcAft>
            <a:buNone/>
          </a:pPr>
          <a:r>
            <a:rPr lang="he-IL" sz="1300" kern="1200" dirty="0"/>
            <a:t>מפרטי דרישות וארכיטקטורה</a:t>
          </a:r>
          <a:endParaRPr lang="en-US" sz="1300" kern="1200" dirty="0"/>
        </a:p>
      </dsp:txBody>
      <dsp:txXfrm>
        <a:off x="2786347" y="1070576"/>
        <a:ext cx="945296" cy="640869"/>
      </dsp:txXfrm>
    </dsp:sp>
    <dsp:sp modelId="{D8A953DC-DA5B-4BC8-9351-EA295CF5DE79}">
      <dsp:nvSpPr>
        <dsp:cNvPr id="0" name=""/>
        <dsp:cNvSpPr/>
      </dsp:nvSpPr>
      <dsp:spPr>
        <a:xfrm>
          <a:off x="1133092" y="1117958"/>
          <a:ext cx="1604735" cy="574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r" defTabSz="444500" rtl="1">
            <a:lnSpc>
              <a:spcPct val="90000"/>
            </a:lnSpc>
            <a:spcBef>
              <a:spcPct val="0"/>
            </a:spcBef>
            <a:spcAft>
              <a:spcPct val="15000"/>
            </a:spcAft>
            <a:buFont typeface="Wingdings" panose="05000000000000000000" pitchFamily="2" charset="2"/>
            <a:buChar char="v"/>
          </a:pPr>
          <a:r>
            <a:rPr lang="he-IL" sz="1000" kern="1200" dirty="0"/>
            <a:t>תרחישי פעולה</a:t>
          </a:r>
          <a:endParaRPr lang="en-US" sz="1000" kern="1200" dirty="0"/>
        </a:p>
        <a:p>
          <a:pPr marL="57150" lvl="1" indent="-57150" algn="r" defTabSz="444500" rtl="1">
            <a:lnSpc>
              <a:spcPct val="90000"/>
            </a:lnSpc>
            <a:spcBef>
              <a:spcPct val="0"/>
            </a:spcBef>
            <a:spcAft>
              <a:spcPct val="15000"/>
            </a:spcAft>
            <a:buFont typeface="Wingdings" panose="05000000000000000000" pitchFamily="2" charset="2"/>
            <a:buChar char="v"/>
          </a:pPr>
          <a:r>
            <a:rPr lang="he-IL" sz="1000" kern="1200" dirty="0"/>
            <a:t>ארכיטקטורה לוגית וממשקים</a:t>
          </a:r>
          <a:endParaRPr lang="en-US" sz="1000" kern="1200" dirty="0"/>
        </a:p>
        <a:p>
          <a:pPr marL="57150" lvl="1" indent="-57150" algn="r" defTabSz="444500" rtl="1">
            <a:lnSpc>
              <a:spcPct val="90000"/>
            </a:lnSpc>
            <a:spcBef>
              <a:spcPct val="0"/>
            </a:spcBef>
            <a:spcAft>
              <a:spcPct val="15000"/>
            </a:spcAft>
            <a:buFont typeface="Wingdings" panose="05000000000000000000" pitchFamily="2" charset="2"/>
            <a:buChar char="v"/>
          </a:pPr>
          <a:r>
            <a:rPr lang="he-IL" sz="1000" kern="1200" dirty="0"/>
            <a:t>ישויות מידע</a:t>
          </a:r>
          <a:endParaRPr lang="en-US" sz="1000" kern="1200" dirty="0"/>
        </a:p>
        <a:p>
          <a:pPr marL="57150" lvl="1" indent="-57150" algn="r" defTabSz="444500" rtl="1">
            <a:lnSpc>
              <a:spcPct val="90000"/>
            </a:lnSpc>
            <a:spcBef>
              <a:spcPct val="0"/>
            </a:spcBef>
            <a:spcAft>
              <a:spcPct val="15000"/>
            </a:spcAft>
            <a:buFont typeface="Wingdings" panose="05000000000000000000" pitchFamily="2" charset="2"/>
            <a:buChar char="v"/>
          </a:pPr>
          <a:r>
            <a:rPr lang="he-IL" sz="1000" kern="1200" dirty="0"/>
            <a:t>קונספט הפעלה</a:t>
          </a:r>
          <a:endParaRPr lang="en-US" sz="1000" kern="1200" dirty="0"/>
        </a:p>
      </dsp:txBody>
      <dsp:txXfrm>
        <a:off x="1133092" y="1117958"/>
        <a:ext cx="1604735" cy="574031"/>
      </dsp:txXfrm>
    </dsp:sp>
    <dsp:sp modelId="{995255A2-10AD-4EDB-81E2-C9D985F9CBEC}">
      <dsp:nvSpPr>
        <dsp:cNvPr id="0" name=""/>
        <dsp:cNvSpPr/>
      </dsp:nvSpPr>
      <dsp:spPr>
        <a:xfrm rot="10800000">
          <a:off x="2023590" y="2543583"/>
          <a:ext cx="686190" cy="602733"/>
        </a:xfrm>
        <a:prstGeom prst="bentArrow">
          <a:avLst>
            <a:gd name="adj1" fmla="val 32840"/>
            <a:gd name="adj2" fmla="val 25000"/>
            <a:gd name="adj3" fmla="val 35780"/>
            <a:gd name="adj4" fmla="val 0"/>
          </a:avLst>
        </a:prstGeom>
        <a:solidFill>
          <a:schemeClr val="accent2">
            <a:tint val="4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4935FD-0171-45E2-9224-7BAEB09C0D92}">
      <dsp:nvSpPr>
        <dsp:cNvPr id="0" name=""/>
        <dsp:cNvSpPr/>
      </dsp:nvSpPr>
      <dsp:spPr>
        <a:xfrm>
          <a:off x="1802507" y="1833712"/>
          <a:ext cx="1014648" cy="710221"/>
        </a:xfrm>
        <a:prstGeom prst="roundRect">
          <a:avLst>
            <a:gd name="adj" fmla="val 1667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r" defTabSz="577850" rtl="1">
            <a:lnSpc>
              <a:spcPct val="90000"/>
            </a:lnSpc>
            <a:spcBef>
              <a:spcPct val="0"/>
            </a:spcBef>
            <a:spcAft>
              <a:spcPct val="35000"/>
            </a:spcAft>
            <a:buNone/>
          </a:pPr>
          <a:r>
            <a:rPr lang="he-IL" sz="1300" kern="1200" dirty="0"/>
            <a:t>תכן ומפרטים טכניים</a:t>
          </a:r>
          <a:endParaRPr lang="en-US" sz="1300" kern="1200" dirty="0"/>
        </a:p>
      </dsp:txBody>
      <dsp:txXfrm>
        <a:off x="1837183" y="1868388"/>
        <a:ext cx="945296" cy="640869"/>
      </dsp:txXfrm>
    </dsp:sp>
    <dsp:sp modelId="{04EE7988-1DA4-4240-9F51-CCB851C8B778}">
      <dsp:nvSpPr>
        <dsp:cNvPr id="0" name=""/>
        <dsp:cNvSpPr/>
      </dsp:nvSpPr>
      <dsp:spPr>
        <a:xfrm>
          <a:off x="514157" y="1902797"/>
          <a:ext cx="1287752" cy="574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57150" lvl="1" indent="-57150" algn="r" defTabSz="400050" rtl="1">
            <a:lnSpc>
              <a:spcPct val="90000"/>
            </a:lnSpc>
            <a:spcBef>
              <a:spcPct val="0"/>
            </a:spcBef>
            <a:spcAft>
              <a:spcPct val="15000"/>
            </a:spcAft>
            <a:buFont typeface="Wingdings" panose="05000000000000000000" pitchFamily="2" charset="2"/>
            <a:buChar char="v"/>
          </a:pPr>
          <a:r>
            <a:rPr lang="he-IL" sz="900" kern="1200" dirty="0"/>
            <a:t>מודולים וממשקים פיזיים</a:t>
          </a:r>
          <a:endParaRPr lang="en-US" sz="900" kern="1200" dirty="0"/>
        </a:p>
        <a:p>
          <a:pPr marL="57150" lvl="1" indent="-57150" algn="r" defTabSz="400050" rtl="1">
            <a:lnSpc>
              <a:spcPct val="90000"/>
            </a:lnSpc>
            <a:spcBef>
              <a:spcPct val="0"/>
            </a:spcBef>
            <a:spcAft>
              <a:spcPct val="15000"/>
            </a:spcAft>
            <a:buFont typeface="Wingdings" panose="05000000000000000000" pitchFamily="2" charset="2"/>
            <a:buChar char="v"/>
          </a:pPr>
          <a:r>
            <a:rPr lang="he-IL" sz="900" kern="1200" dirty="0"/>
            <a:t>מבני נתונים/ים מסדי נתונים</a:t>
          </a:r>
          <a:endParaRPr lang="en-US" sz="900" kern="1200" dirty="0"/>
        </a:p>
        <a:p>
          <a:pPr marL="57150" lvl="1" indent="-57150" algn="r" defTabSz="400050" rtl="1">
            <a:lnSpc>
              <a:spcPct val="90000"/>
            </a:lnSpc>
            <a:spcBef>
              <a:spcPct val="0"/>
            </a:spcBef>
            <a:spcAft>
              <a:spcPct val="15000"/>
            </a:spcAft>
            <a:buFont typeface="Wingdings" panose="05000000000000000000" pitchFamily="2" charset="2"/>
            <a:buChar char="v"/>
          </a:pPr>
          <a:r>
            <a:rPr lang="he-IL" sz="900" kern="1200" dirty="0"/>
            <a:t>אלגוריתמים -פרוטוקולים</a:t>
          </a:r>
          <a:endParaRPr lang="en-US" sz="900" kern="1200" dirty="0"/>
        </a:p>
      </dsp:txBody>
      <dsp:txXfrm>
        <a:off x="514157" y="1902797"/>
        <a:ext cx="1287752" cy="574031"/>
      </dsp:txXfrm>
    </dsp:sp>
    <dsp:sp modelId="{96657B82-FBFF-4913-93F1-A308E1906528}">
      <dsp:nvSpPr>
        <dsp:cNvPr id="0" name=""/>
        <dsp:cNvSpPr/>
      </dsp:nvSpPr>
      <dsp:spPr>
        <a:xfrm>
          <a:off x="853342" y="2631525"/>
          <a:ext cx="1014648" cy="710221"/>
        </a:xfrm>
        <a:prstGeom prst="roundRect">
          <a:avLst>
            <a:gd name="adj" fmla="val 1667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r" defTabSz="577850" rtl="1">
            <a:lnSpc>
              <a:spcPct val="90000"/>
            </a:lnSpc>
            <a:spcBef>
              <a:spcPct val="0"/>
            </a:spcBef>
            <a:spcAft>
              <a:spcPct val="35000"/>
            </a:spcAft>
            <a:buFont typeface="Wingdings" panose="05000000000000000000" pitchFamily="2" charset="2"/>
            <a:buNone/>
          </a:pPr>
          <a:r>
            <a:rPr lang="he-IL" sz="1300" kern="1200" dirty="0"/>
            <a:t>בניה</a:t>
          </a:r>
          <a:endParaRPr lang="en-US" sz="1300" kern="1200" dirty="0"/>
        </a:p>
      </dsp:txBody>
      <dsp:txXfrm>
        <a:off x="888018" y="2666201"/>
        <a:ext cx="945296" cy="640869"/>
      </dsp:txXfrm>
    </dsp:sp>
    <dsp:sp modelId="{E0889501-4F0F-4DAB-B682-65914E865C28}">
      <dsp:nvSpPr>
        <dsp:cNvPr id="0" name=""/>
        <dsp:cNvSpPr/>
      </dsp:nvSpPr>
      <dsp:spPr>
        <a:xfrm>
          <a:off x="0" y="2699261"/>
          <a:ext cx="881705" cy="574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r" defTabSz="355600" rtl="1">
            <a:lnSpc>
              <a:spcPct val="90000"/>
            </a:lnSpc>
            <a:spcBef>
              <a:spcPct val="0"/>
            </a:spcBef>
            <a:spcAft>
              <a:spcPct val="15000"/>
            </a:spcAft>
            <a:buFont typeface="Wingdings" panose="05000000000000000000" pitchFamily="2" charset="2"/>
            <a:buChar char="v"/>
          </a:pPr>
          <a:r>
            <a:rPr lang="he-IL" sz="800" kern="1200" dirty="0"/>
            <a:t>קידוד</a:t>
          </a:r>
          <a:endParaRPr lang="en-US" sz="800" kern="1200" dirty="0"/>
        </a:p>
        <a:p>
          <a:pPr marL="57150" lvl="1" indent="-57150" algn="r" defTabSz="355600" rtl="1">
            <a:lnSpc>
              <a:spcPct val="90000"/>
            </a:lnSpc>
            <a:spcBef>
              <a:spcPct val="0"/>
            </a:spcBef>
            <a:spcAft>
              <a:spcPct val="15000"/>
            </a:spcAft>
            <a:buFont typeface="Wingdings" panose="05000000000000000000" pitchFamily="2" charset="2"/>
            <a:buChar char="v"/>
          </a:pPr>
          <a:r>
            <a:rPr lang="he-IL" sz="800" kern="1200" dirty="0"/>
            <a:t>הידור (קומפילציה)</a:t>
          </a:r>
          <a:endParaRPr lang="en-US" sz="800" kern="1200" dirty="0"/>
        </a:p>
        <a:p>
          <a:pPr marL="57150" lvl="1" indent="-57150" algn="r" defTabSz="355600" rtl="1">
            <a:lnSpc>
              <a:spcPct val="90000"/>
            </a:lnSpc>
            <a:spcBef>
              <a:spcPct val="0"/>
            </a:spcBef>
            <a:spcAft>
              <a:spcPct val="15000"/>
            </a:spcAft>
            <a:buFont typeface="Wingdings" panose="05000000000000000000" pitchFamily="2" charset="2"/>
            <a:buChar char="v"/>
          </a:pPr>
          <a:r>
            <a:rPr lang="he-IL" sz="800" kern="1200" dirty="0"/>
            <a:t>קישור</a:t>
          </a:r>
          <a:endParaRPr lang="en-US" sz="800" kern="1200" dirty="0"/>
        </a:p>
        <a:p>
          <a:pPr marL="57150" lvl="1" indent="-57150" algn="r" defTabSz="355600" rtl="1">
            <a:lnSpc>
              <a:spcPct val="90000"/>
            </a:lnSpc>
            <a:spcBef>
              <a:spcPct val="0"/>
            </a:spcBef>
            <a:spcAft>
              <a:spcPct val="15000"/>
            </a:spcAft>
            <a:buFont typeface="Wingdings" panose="05000000000000000000" pitchFamily="2" charset="2"/>
            <a:buChar char="v"/>
          </a:pPr>
          <a:r>
            <a:rPr lang="he-IL" sz="800" kern="1200" dirty="0"/>
            <a:t>שילוב</a:t>
          </a:r>
          <a:endParaRPr lang="en-US" sz="800" kern="1200" dirty="0"/>
        </a:p>
      </dsp:txBody>
      <dsp:txXfrm>
        <a:off x="0" y="2699261"/>
        <a:ext cx="881705" cy="574031"/>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2/15/2023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2/15/2023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3.png"/><Relationship Id="rId7" Type="http://schemas.openxmlformats.org/officeDocument/2006/relationships/image" Target="../media/image12.png"/><Relationship Id="rId12" Type="http://schemas.microsoft.com/office/2007/relationships/diagramDrawing" Target="../diagrams/drawing1.xml"/><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diagramColors" Target="../diagrams/colors1.xml"/><Relationship Id="rId5" Type="http://schemas.openxmlformats.org/officeDocument/2006/relationships/image" Target="../media/image10.svg"/><Relationship Id="rId10" Type="http://schemas.openxmlformats.org/officeDocument/2006/relationships/diagramQuickStyle" Target="../diagrams/quickStyle1.xml"/><Relationship Id="rId4" Type="http://schemas.openxmlformats.org/officeDocument/2006/relationships/image" Target="../media/image9.png"/><Relationship Id="rId9"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3.png"/><Relationship Id="rId7" Type="http://schemas.openxmlformats.org/officeDocument/2006/relationships/image" Target="../media/image12.png"/><Relationship Id="rId12" Type="http://schemas.microsoft.com/office/2007/relationships/diagramDrawing" Target="../diagrams/drawing2.xml"/><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diagramColors" Target="../diagrams/colors2.xml"/><Relationship Id="rId5" Type="http://schemas.openxmlformats.org/officeDocument/2006/relationships/image" Target="../media/image10.svg"/><Relationship Id="rId10" Type="http://schemas.openxmlformats.org/officeDocument/2006/relationships/diagramQuickStyle" Target="../diagrams/quickStyle2.xml"/><Relationship Id="rId4" Type="http://schemas.openxmlformats.org/officeDocument/2006/relationships/image" Target="../media/image9.png"/><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מודל </a:t>
            </a:r>
            <a:r>
              <a:rPr lang="en-US" sz="1800" b="1" dirty="0">
                <a:solidFill>
                  <a:srgbClr val="92D050"/>
                </a:solidFill>
                <a:latin typeface="Arial" panose="020B0604020202020204" pitchFamily="34" charset="0"/>
                <a:cs typeface="Arial" panose="020B0604020202020204" pitchFamily="34" charset="0"/>
              </a:rPr>
              <a:t>V</a:t>
            </a:r>
            <a:endParaRPr lang="he-IL"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במודל</a:t>
            </a:r>
            <a:r>
              <a:rPr lang="en-US" dirty="0">
                <a:latin typeface="Arial" panose="020B0604020202020204" pitchFamily="34" charset="0"/>
                <a:cs typeface="Arial" panose="020B0604020202020204" pitchFamily="34" charset="0"/>
              </a:rPr>
              <a:t>V </a:t>
            </a:r>
            <a:r>
              <a:rPr lang="he-IL" dirty="0">
                <a:latin typeface="Arial" panose="020B0604020202020204" pitchFamily="34" charset="0"/>
                <a:cs typeface="Arial" panose="020B0604020202020204" pitchFamily="34" charset="0"/>
              </a:rPr>
              <a:t> יש עבודה במקביל, כלומר כתיבת מקרי בדיקה עבור בדיקות אינטגרציה, בדיקות מערכת ובדיקות קבלה יחד עם התהליך פיתוח כך שכאשר הפיתוח מסתיים (צד שמאל של האות </a:t>
            </a:r>
            <a:r>
              <a:rPr lang="en-US" dirty="0">
                <a:latin typeface="Arial" panose="020B0604020202020204" pitchFamily="34" charset="0"/>
                <a:cs typeface="Arial" panose="020B0604020202020204" pitchFamily="34" charset="0"/>
              </a:rPr>
              <a:t>V</a:t>
            </a:r>
            <a:r>
              <a:rPr lang="he-IL"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בודקי תוכנה ניגשים ישירות לביצוע הבדיקות - צד ימין של האות </a:t>
            </a:r>
            <a:r>
              <a:rPr lang="en-US" dirty="0">
                <a:latin typeface="Arial" panose="020B0604020202020204" pitchFamily="34" charset="0"/>
                <a:cs typeface="Arial" panose="020B0604020202020204" pitchFamily="34" charset="0"/>
              </a:rPr>
              <a:t>V</a:t>
            </a:r>
            <a:r>
              <a:rPr lang="he-IL" dirty="0">
                <a:latin typeface="Arial" panose="020B0604020202020204" pitchFamily="34" charset="0"/>
                <a:cs typeface="Arial" panose="020B0604020202020204" pitchFamily="34" charset="0"/>
              </a:rPr>
              <a:t>.</a:t>
            </a:r>
          </a:p>
          <a:p>
            <a:pPr algn="r" rtl="1">
              <a:lnSpc>
                <a:spcPct val="150000"/>
              </a:lnSpc>
            </a:pPr>
            <a:endParaRPr lang="he-IL" b="1"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כמו במודל מפל המים -במודל </a:t>
            </a:r>
            <a:r>
              <a:rPr lang="en-US" dirty="0">
                <a:latin typeface="Arial" panose="020B0604020202020204" pitchFamily="34" charset="0"/>
                <a:cs typeface="Arial" panose="020B0604020202020204" pitchFamily="34" charset="0"/>
              </a:rPr>
              <a:t>V</a:t>
            </a:r>
            <a:r>
              <a:rPr lang="he-IL" dirty="0">
                <a:latin typeface="Arial" panose="020B0604020202020204" pitchFamily="34" charset="0"/>
                <a:cs typeface="Arial" panose="020B0604020202020204" pitchFamily="34" charset="0"/>
              </a:rPr>
              <a:t> משתמשים כאשר פרויקט הוא לא גדול ודרישות הן ברורות, רק שמודל</a:t>
            </a:r>
            <a:r>
              <a:rPr lang="en-US" dirty="0">
                <a:latin typeface="Arial" panose="020B0604020202020204" pitchFamily="34" charset="0"/>
                <a:cs typeface="Arial" panose="020B0604020202020204" pitchFamily="34" charset="0"/>
              </a:rPr>
              <a:t>V </a:t>
            </a:r>
            <a:r>
              <a:rPr lang="he-IL" dirty="0">
                <a:latin typeface="Arial" panose="020B0604020202020204" pitchFamily="34" charset="0"/>
                <a:cs typeface="Arial" panose="020B0604020202020204" pitchFamily="34" charset="0"/>
              </a:rPr>
              <a:t> הרבה יותר טוב ממודל מפל המים כי בזמן הפיתוח יש בניית מסמך</a:t>
            </a:r>
            <a:r>
              <a:rPr lang="en-US" dirty="0">
                <a:latin typeface="Arial" panose="020B0604020202020204" pitchFamily="34" charset="0"/>
                <a:cs typeface="Arial" panose="020B0604020202020204" pitchFamily="34" charset="0"/>
              </a:rPr>
              <a:t>STD </a:t>
            </a:r>
            <a:r>
              <a:rPr lang="he-IL" dirty="0">
                <a:latin typeface="Arial" panose="020B0604020202020204" pitchFamily="34" charset="0"/>
                <a:cs typeface="Arial" panose="020B0604020202020204" pitchFamily="34" charset="0"/>
              </a:rPr>
              <a:t> (תסריטי בדיקות) שזה מאפשר מיד לאחר בדיקת יחידה להתחיל להריץ את המקרי בדיקות ללא בזבוז זמן לכתיבתם מקרי בדיקות לפני זה.</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rotWithShape="1">
          <a:blip r:embed="rId4"/>
          <a:srcRect b="9455"/>
          <a:stretch/>
        </p:blipFill>
        <p:spPr bwMode="auto">
          <a:xfrm>
            <a:off x="483219" y="2392531"/>
            <a:ext cx="5096614" cy="3461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639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מודל </a:t>
            </a:r>
            <a:r>
              <a:rPr lang="en-US" sz="1800" b="1" dirty="0">
                <a:solidFill>
                  <a:srgbClr val="92D050"/>
                </a:solidFill>
                <a:latin typeface="Arial" panose="020B0604020202020204" pitchFamily="34" charset="0"/>
                <a:cs typeface="Arial" panose="020B0604020202020204" pitchFamily="34" charset="0"/>
              </a:rPr>
              <a:t>Agile</a:t>
            </a:r>
            <a:endParaRPr lang="he-IL"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en-US" dirty="0">
                <a:latin typeface="Arial" panose="020B0604020202020204" pitchFamily="34" charset="0"/>
                <a:cs typeface="Arial" panose="020B0604020202020204" pitchFamily="34" charset="0"/>
              </a:rPr>
              <a:t>Agile</a:t>
            </a:r>
            <a:r>
              <a:rPr lang="he-IL" dirty="0">
                <a:latin typeface="Arial" panose="020B0604020202020204" pitchFamily="34" charset="0"/>
                <a:cs typeface="Arial" panose="020B0604020202020204" pitchFamily="34" charset="0"/>
              </a:rPr>
              <a:t> או ״מתודולוגיית אג׳ייל״ היא גישה מודרנית בניהול פרויקטים ופיתוח תוכנה לשיפור היכולת הצוותית והארגונית של החברה, מה שמוביל למתן שירות טוב יותר עבור הלקוחות של החברה. בניגוד לשיטות ניהול פרויקטים מסורתיות בהן עובדים בצורה של ״הכל או כלום״, התפיסה באג׳ייל מניחה שיש לעבוד בצורה איטרטיבית (בפרקי זמן קצרים ותכופים) ולספק תוצרים על בסיס שוטף - כל תוצר עבודה מסופק ללקוח בפיסות קטנות אך שימושיות לחלוטין. הכנת הדרישות, תכנון הזמנים והתוצרים נמצאים מוערכים באופן שוטף ע״י הצוות בשיתוף עם הלקוח מה שמאפשר לצוות לזוז ולהגיב מהר לשינויים והתאמות לאורך כל הפרויקט עד הגשתו הסופית ללקוח.</a:t>
            </a:r>
          </a:p>
        </p:txBody>
      </p:sp>
      <p:pic>
        <p:nvPicPr>
          <p:cNvPr id="1028" name="Picture 4">
            <a:extLst>
              <a:ext uri="{FF2B5EF4-FFF2-40B4-BE49-F238E27FC236}">
                <a16:creationId xmlns:a16="http://schemas.microsoft.com/office/drawing/2014/main" id="{FB1DB91B-A5C2-50C1-BA40-313F263D7D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459" y="2749318"/>
            <a:ext cx="4710134" cy="2747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284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תהליך פיתוח</a:t>
            </a:r>
          </a:p>
          <a:p>
            <a:pPr algn="r" rtl="1">
              <a:lnSpc>
                <a:spcPct val="150000"/>
              </a:lnSpc>
            </a:pPr>
            <a:r>
              <a:rPr kumimoji="0" lang="he-IL"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תהליך פיתוח תוכנה כולל שלבים הבאים:</a:t>
            </a:r>
          </a:p>
          <a:p>
            <a:pPr marL="285750" indent="-285750" algn="r" rtl="1">
              <a:lnSpc>
                <a:spcPct val="150000"/>
              </a:lnSpc>
              <a:buFont typeface="Wingdings" panose="05000000000000000000" pitchFamily="2" charset="2"/>
              <a:buChar char="v"/>
            </a:pPr>
            <a:r>
              <a:rPr lang="he-IL" sz="1800" dirty="0">
                <a:solidFill>
                  <a:srgbClr val="000000"/>
                </a:solidFill>
                <a:latin typeface="Arial" panose="020B0604020202020204" pitchFamily="34" charset="0"/>
                <a:cs typeface="Arial" panose="020B0604020202020204" pitchFamily="34" charset="0"/>
              </a:rPr>
              <a:t>אסטרטגיה (ייזום)</a:t>
            </a:r>
          </a:p>
          <a:p>
            <a:pPr marL="285750" indent="-285750" algn="r" rtl="1">
              <a:lnSpc>
                <a:spcPct val="150000"/>
              </a:lnSpc>
              <a:buFont typeface="Wingdings" panose="05000000000000000000" pitchFamily="2" charset="2"/>
              <a:buChar char="v"/>
            </a:pPr>
            <a:r>
              <a:rPr lang="he-IL" sz="1800" dirty="0">
                <a:solidFill>
                  <a:srgbClr val="000000"/>
                </a:solidFill>
                <a:latin typeface="Arial" panose="020B0604020202020204" pitchFamily="34" charset="0"/>
                <a:cs typeface="Arial" panose="020B0604020202020204" pitchFamily="34" charset="0"/>
              </a:rPr>
              <a:t>אפיון</a:t>
            </a:r>
          </a:p>
          <a:p>
            <a:pPr marL="285750" indent="-285750" algn="r" rtl="1">
              <a:lnSpc>
                <a:spcPct val="150000"/>
              </a:lnSpc>
              <a:buFont typeface="Wingdings" panose="05000000000000000000" pitchFamily="2" charset="2"/>
              <a:buChar char="v"/>
            </a:pPr>
            <a:r>
              <a:rPr lang="he-IL" sz="1800" dirty="0">
                <a:solidFill>
                  <a:srgbClr val="000000"/>
                </a:solidFill>
                <a:latin typeface="Arial" panose="020B0604020202020204" pitchFamily="34" charset="0"/>
                <a:cs typeface="Arial" panose="020B0604020202020204" pitchFamily="34" charset="0"/>
              </a:rPr>
              <a:t>עיצוב חווית משתמש</a:t>
            </a:r>
          </a:p>
          <a:p>
            <a:pPr marL="285750" indent="-285750" algn="r" rtl="1">
              <a:lnSpc>
                <a:spcPct val="150000"/>
              </a:lnSpc>
              <a:buFont typeface="Wingdings" panose="05000000000000000000" pitchFamily="2" charset="2"/>
              <a:buChar char="v"/>
            </a:pPr>
            <a:r>
              <a:rPr lang="he-IL" sz="1800" dirty="0">
                <a:solidFill>
                  <a:srgbClr val="000000"/>
                </a:solidFill>
                <a:latin typeface="Arial" panose="020B0604020202020204" pitchFamily="34" charset="0"/>
                <a:cs typeface="Arial" panose="020B0604020202020204" pitchFamily="34" charset="0"/>
              </a:rPr>
              <a:t>פיתוח (קידוד)</a:t>
            </a:r>
          </a:p>
          <a:p>
            <a:pPr marL="285750" indent="-285750" algn="r" rtl="1">
              <a:lnSpc>
                <a:spcPct val="150000"/>
              </a:lnSpc>
              <a:buFont typeface="Wingdings" panose="05000000000000000000" pitchFamily="2" charset="2"/>
              <a:buChar char="v"/>
            </a:pPr>
            <a:r>
              <a:rPr lang="he-IL" sz="1800" dirty="0">
                <a:solidFill>
                  <a:srgbClr val="000000"/>
                </a:solidFill>
                <a:latin typeface="Arial" panose="020B0604020202020204" pitchFamily="34" charset="0"/>
                <a:cs typeface="Arial" panose="020B0604020202020204" pitchFamily="34" charset="0"/>
              </a:rPr>
              <a:t>בדיקות </a:t>
            </a:r>
            <a:r>
              <a:rPr lang="en-US" sz="1800" dirty="0">
                <a:solidFill>
                  <a:srgbClr val="000000"/>
                </a:solidFill>
                <a:latin typeface="Arial" panose="020B0604020202020204" pitchFamily="34" charset="0"/>
                <a:cs typeface="Arial" panose="020B0604020202020204" pitchFamily="34" charset="0"/>
              </a:rPr>
              <a:t>QA</a:t>
            </a:r>
            <a:endParaRPr lang="he-IL" sz="1800" dirty="0">
              <a:solidFill>
                <a:srgbClr val="000000"/>
              </a:solidFill>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sz="1800" dirty="0">
                <a:solidFill>
                  <a:srgbClr val="000000"/>
                </a:solidFill>
                <a:latin typeface="Arial" panose="020B0604020202020204" pitchFamily="34" charset="0"/>
                <a:cs typeface="Arial" panose="020B0604020202020204" pitchFamily="34" charset="0"/>
              </a:rPr>
              <a:t>השקה ותחזוקה</a:t>
            </a:r>
            <a:endParaRPr lang="he-IL" sz="1800" dirty="0">
              <a:solidFill>
                <a:srgbClr val="92D050"/>
              </a:solidFill>
              <a:latin typeface="Arial" panose="020B0604020202020204" pitchFamily="34" charset="0"/>
              <a:cs typeface="Arial" panose="020B0604020202020204" pitchFamily="34" charset="0"/>
            </a:endParaRPr>
          </a:p>
        </p:txBody>
      </p:sp>
      <p:pic>
        <p:nvPicPr>
          <p:cNvPr id="1028" name="Picture 4">
            <a:extLst>
              <a:ext uri="{FF2B5EF4-FFF2-40B4-BE49-F238E27FC236}">
                <a16:creationId xmlns:a16="http://schemas.microsoft.com/office/drawing/2014/main" id="{FB1DB91B-A5C2-50C1-BA40-313F263D7DE9}"/>
              </a:ext>
            </a:extLst>
          </p:cNvPr>
          <p:cNvPicPr>
            <a:picLocks noChangeAspect="1" noChangeArrowheads="1"/>
          </p:cNvPicPr>
          <p:nvPr/>
        </p:nvPicPr>
        <p:blipFill>
          <a:blip r:embed="rId4"/>
          <a:srcRect/>
          <a:stretch/>
        </p:blipFill>
        <p:spPr bwMode="auto">
          <a:xfrm>
            <a:off x="999538" y="2573135"/>
            <a:ext cx="6125710" cy="3099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514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תהליך פיתוח</a:t>
            </a:r>
          </a:p>
          <a:p>
            <a:pPr algn="r" rtl="1">
              <a:lnSpc>
                <a:spcPct val="150000"/>
              </a:lnSpc>
            </a:pPr>
            <a:endParaRPr lang="he-IL" sz="1600" dirty="0">
              <a:solidFill>
                <a:srgbClr val="000000"/>
              </a:solidFill>
              <a:latin typeface="Arial" panose="020B0604020202020204" pitchFamily="34" charset="0"/>
              <a:cs typeface="Arial" panose="020B0604020202020204" pitchFamily="34" charset="0"/>
            </a:endParaRPr>
          </a:p>
        </p:txBody>
      </p:sp>
      <p:graphicFrame>
        <p:nvGraphicFramePr>
          <p:cNvPr id="2" name="Table 3">
            <a:extLst>
              <a:ext uri="{FF2B5EF4-FFF2-40B4-BE49-F238E27FC236}">
                <a16:creationId xmlns:a16="http://schemas.microsoft.com/office/drawing/2014/main" id="{7E377242-3371-2DD9-6982-91224F484937}"/>
              </a:ext>
            </a:extLst>
          </p:cNvPr>
          <p:cNvGraphicFramePr>
            <a:graphicFrameLocks noGrp="1"/>
          </p:cNvGraphicFramePr>
          <p:nvPr>
            <p:extLst>
              <p:ext uri="{D42A27DB-BD31-4B8C-83A1-F6EECF244321}">
                <p14:modId xmlns:p14="http://schemas.microsoft.com/office/powerpoint/2010/main" val="885305785"/>
              </p:ext>
            </p:extLst>
          </p:nvPr>
        </p:nvGraphicFramePr>
        <p:xfrm>
          <a:off x="5024927" y="2601560"/>
          <a:ext cx="6463299" cy="3438754"/>
        </p:xfrm>
        <a:graphic>
          <a:graphicData uri="http://schemas.openxmlformats.org/drawingml/2006/table">
            <a:tbl>
              <a:tblPr firstRow="1" bandRow="1">
                <a:tableStyleId>{72833802-FEF1-4C79-8D5D-14CF1EAF98D9}</a:tableStyleId>
              </a:tblPr>
              <a:tblGrid>
                <a:gridCol w="2154433">
                  <a:extLst>
                    <a:ext uri="{9D8B030D-6E8A-4147-A177-3AD203B41FA5}">
                      <a16:colId xmlns:a16="http://schemas.microsoft.com/office/drawing/2014/main" val="1173397622"/>
                    </a:ext>
                  </a:extLst>
                </a:gridCol>
                <a:gridCol w="2443204">
                  <a:extLst>
                    <a:ext uri="{9D8B030D-6E8A-4147-A177-3AD203B41FA5}">
                      <a16:colId xmlns:a16="http://schemas.microsoft.com/office/drawing/2014/main" val="2960691140"/>
                    </a:ext>
                  </a:extLst>
                </a:gridCol>
                <a:gridCol w="1865662">
                  <a:extLst>
                    <a:ext uri="{9D8B030D-6E8A-4147-A177-3AD203B41FA5}">
                      <a16:colId xmlns:a16="http://schemas.microsoft.com/office/drawing/2014/main" val="537637281"/>
                    </a:ext>
                  </a:extLst>
                </a:gridCol>
              </a:tblGrid>
              <a:tr h="987857">
                <a:tc>
                  <a:txBody>
                    <a:bodyPr/>
                    <a:lstStyle/>
                    <a:p>
                      <a:pPr algn="ctr"/>
                      <a:r>
                        <a:rPr lang="he-IL" dirty="0"/>
                        <a:t>תוצרים</a:t>
                      </a:r>
                      <a:endParaRPr lang="en-US" dirty="0"/>
                    </a:p>
                  </a:txBody>
                  <a:tcPr anchor="ctr"/>
                </a:tc>
                <a:tc>
                  <a:txBody>
                    <a:bodyPr/>
                    <a:lstStyle/>
                    <a:p>
                      <a:pPr algn="ctr"/>
                      <a:r>
                        <a:rPr lang="he-IL" dirty="0"/>
                        <a:t>מטרות</a:t>
                      </a:r>
                      <a:endParaRPr lang="en-US" dirty="0"/>
                    </a:p>
                  </a:txBody>
                  <a:tcPr anchor="ctr"/>
                </a:tc>
                <a:tc>
                  <a:txBody>
                    <a:bodyPr/>
                    <a:lstStyle/>
                    <a:p>
                      <a:pPr algn="ctr"/>
                      <a:r>
                        <a:rPr lang="he-IL" dirty="0"/>
                        <a:t>שלב</a:t>
                      </a:r>
                      <a:endParaRPr lang="en-US" dirty="0"/>
                    </a:p>
                  </a:txBody>
                  <a:tcPr anchor="ctr"/>
                </a:tc>
                <a:extLst>
                  <a:ext uri="{0D108BD9-81ED-4DB2-BD59-A6C34878D82A}">
                    <a16:rowId xmlns:a16="http://schemas.microsoft.com/office/drawing/2014/main" val="3267967483"/>
                  </a:ext>
                </a:extLst>
              </a:tr>
              <a:tr h="987857">
                <a:tc>
                  <a:txBody>
                    <a:bodyPr/>
                    <a:lstStyle/>
                    <a:p>
                      <a:pPr marL="285750" indent="-285750" algn="r" rtl="1">
                        <a:buFont typeface="Wingdings" panose="05000000000000000000" pitchFamily="2" charset="2"/>
                        <a:buChar char="v"/>
                      </a:pPr>
                      <a:r>
                        <a:rPr lang="he-IL" dirty="0"/>
                        <a:t>מסמך ייזום</a:t>
                      </a:r>
                    </a:p>
                    <a:p>
                      <a:pPr marL="285750" indent="-285750" algn="r" rtl="1">
                        <a:buFont typeface="Wingdings" panose="05000000000000000000" pitchFamily="2" charset="2"/>
                        <a:buChar char="v"/>
                      </a:pPr>
                      <a:r>
                        <a:rPr lang="he-IL" dirty="0"/>
                        <a:t>החלטת </a:t>
                      </a:r>
                      <a:r>
                        <a:rPr lang="en-US" dirty="0"/>
                        <a:t>Go – No Go</a:t>
                      </a:r>
                    </a:p>
                  </a:txBody>
                  <a:tcPr anchor="ctr"/>
                </a:tc>
                <a:tc>
                  <a:txBody>
                    <a:bodyPr/>
                    <a:lstStyle/>
                    <a:p>
                      <a:pPr marL="285750" indent="-285750" algn="r" rtl="1">
                        <a:buFont typeface="Wingdings" panose="05000000000000000000" pitchFamily="2" charset="2"/>
                        <a:buChar char="v"/>
                      </a:pPr>
                      <a:r>
                        <a:rPr lang="he-IL" dirty="0"/>
                        <a:t>הגדרת הצורך</a:t>
                      </a:r>
                    </a:p>
                    <a:p>
                      <a:pPr marL="285750" indent="-285750" algn="r" rtl="1">
                        <a:buFont typeface="Wingdings" panose="05000000000000000000" pitchFamily="2" charset="2"/>
                        <a:buChar char="v"/>
                      </a:pPr>
                      <a:r>
                        <a:rPr lang="he-IL" dirty="0"/>
                        <a:t>הערכות כלכליות</a:t>
                      </a:r>
                    </a:p>
                    <a:p>
                      <a:pPr marL="285750" indent="-285750" algn="r" rtl="1">
                        <a:buFont typeface="Wingdings" panose="05000000000000000000" pitchFamily="2" charset="2"/>
                        <a:buChar char="v"/>
                      </a:pPr>
                      <a:r>
                        <a:rPr lang="he-IL" dirty="0"/>
                        <a:t>התנעת התהליך</a:t>
                      </a:r>
                    </a:p>
                    <a:p>
                      <a:pPr marL="285750" indent="-285750" algn="r" rtl="1">
                        <a:buFont typeface="Wingdings" panose="05000000000000000000" pitchFamily="2" charset="2"/>
                        <a:buChar char="v"/>
                      </a:pPr>
                      <a:r>
                        <a:rPr lang="he-IL" dirty="0"/>
                        <a:t>דרישות עסקיות ראשוניות</a:t>
                      </a:r>
                      <a:endParaRPr lang="en-US" dirty="0"/>
                    </a:p>
                  </a:txBody>
                  <a:tcPr anchor="ctr"/>
                </a:tc>
                <a:tc>
                  <a:txBody>
                    <a:bodyPr/>
                    <a:lstStyle/>
                    <a:p>
                      <a:pPr marL="0" indent="0" algn="ctr" rtl="1">
                        <a:buFont typeface="Wingdings" panose="05000000000000000000" pitchFamily="2" charset="2"/>
                        <a:buNone/>
                      </a:pPr>
                      <a:r>
                        <a:rPr lang="he-IL" b="1" dirty="0"/>
                        <a:t>אסטרטגיה (ייזום)</a:t>
                      </a:r>
                      <a:endParaRPr lang="en-US" b="1" dirty="0"/>
                    </a:p>
                  </a:txBody>
                  <a:tcPr anchor="ctr"/>
                </a:tc>
                <a:extLst>
                  <a:ext uri="{0D108BD9-81ED-4DB2-BD59-A6C34878D82A}">
                    <a16:rowId xmlns:a16="http://schemas.microsoft.com/office/drawing/2014/main" val="746232217"/>
                  </a:ext>
                </a:extLst>
              </a:tr>
              <a:tr h="987857">
                <a:tc>
                  <a:txBody>
                    <a:bodyPr/>
                    <a:lstStyle/>
                    <a:p>
                      <a:pPr marL="285750" indent="-285750" algn="r" rtl="1">
                        <a:buFont typeface="Wingdings" panose="05000000000000000000" pitchFamily="2" charset="2"/>
                        <a:buChar char="v"/>
                      </a:pPr>
                      <a:r>
                        <a:rPr lang="he-IL" sz="1800" b="0" i="0" u="none" strike="noStrike" kern="1200" baseline="0" dirty="0">
                          <a:solidFill>
                            <a:schemeClr val="tx1"/>
                          </a:solidFill>
                          <a:latin typeface="+mn-lt"/>
                          <a:ea typeface="+mn-ea"/>
                          <a:cs typeface="+mn-cs"/>
                        </a:rPr>
                        <a:t>סקר שוק</a:t>
                      </a:r>
                      <a:endParaRPr lang="en-US" dirty="0"/>
                    </a:p>
                  </a:txBody>
                  <a:tcPr anchor="ctr"/>
                </a:tc>
                <a:tc>
                  <a:txBody>
                    <a:bodyPr/>
                    <a:lstStyle/>
                    <a:p>
                      <a:pPr marL="285750" indent="-285750" algn="r" rtl="1">
                        <a:buFont typeface="Wingdings" panose="05000000000000000000" pitchFamily="2" charset="2"/>
                        <a:buChar char="v"/>
                      </a:pPr>
                      <a:r>
                        <a:rPr lang="he-IL" dirty="0"/>
                        <a:t>ניתוח צרכים</a:t>
                      </a:r>
                    </a:p>
                    <a:p>
                      <a:pPr marL="285750" indent="-285750" algn="r" rtl="1">
                        <a:buFont typeface="Wingdings" panose="05000000000000000000" pitchFamily="2" charset="2"/>
                        <a:buChar char="v"/>
                      </a:pPr>
                      <a:r>
                        <a:rPr lang="he-IL" dirty="0"/>
                        <a:t>ניתוח שוק</a:t>
                      </a:r>
                    </a:p>
                    <a:p>
                      <a:pPr marL="285750" indent="-285750" algn="r" rtl="1">
                        <a:buFont typeface="Wingdings" panose="05000000000000000000" pitchFamily="2" charset="2"/>
                        <a:buChar char="v"/>
                      </a:pPr>
                      <a:r>
                        <a:rPr lang="he-IL" dirty="0"/>
                        <a:t>ניתוח מתחרים</a:t>
                      </a:r>
                      <a:endParaRPr lang="en-US" dirty="0"/>
                    </a:p>
                  </a:txBody>
                  <a:tcPr anchor="ctr"/>
                </a:tc>
                <a:tc>
                  <a:txBody>
                    <a:bodyPr/>
                    <a:lstStyle/>
                    <a:p>
                      <a:pPr marL="0" indent="0" algn="ctr" rtl="1">
                        <a:buFont typeface="Wingdings" panose="05000000000000000000" pitchFamily="2" charset="2"/>
                        <a:buNone/>
                      </a:pPr>
                      <a:r>
                        <a:rPr lang="he-IL" b="1" dirty="0"/>
                        <a:t>חקר שוק</a:t>
                      </a:r>
                      <a:endParaRPr lang="en-US" b="1" dirty="0"/>
                    </a:p>
                  </a:txBody>
                  <a:tcPr anchor="ctr"/>
                </a:tc>
                <a:extLst>
                  <a:ext uri="{0D108BD9-81ED-4DB2-BD59-A6C34878D82A}">
                    <a16:rowId xmlns:a16="http://schemas.microsoft.com/office/drawing/2014/main" val="3950205449"/>
                  </a:ext>
                </a:extLst>
              </a:tr>
            </a:tbl>
          </a:graphicData>
        </a:graphic>
      </p:graphicFrame>
      <p:sp>
        <p:nvSpPr>
          <p:cNvPr id="10" name="TextBox 9">
            <a:extLst>
              <a:ext uri="{FF2B5EF4-FFF2-40B4-BE49-F238E27FC236}">
                <a16:creationId xmlns:a16="http://schemas.microsoft.com/office/drawing/2014/main" id="{E42DB4A8-11AE-0827-D93D-09395B6CC071}"/>
              </a:ext>
            </a:extLst>
          </p:cNvPr>
          <p:cNvSpPr txBox="1"/>
          <p:nvPr/>
        </p:nvSpPr>
        <p:spPr>
          <a:xfrm>
            <a:off x="1394896" y="3028275"/>
            <a:ext cx="3273260" cy="2585323"/>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285750" indent="-285750" algn="r" rtl="1">
              <a:buFont typeface="Wingdings" panose="05000000000000000000" pitchFamily="2" charset="2"/>
              <a:buChar char="v"/>
            </a:pPr>
            <a:r>
              <a:rPr lang="he-IL" sz="1800" b="0" i="0" u="none" strike="noStrike" baseline="0" dirty="0">
                <a:latin typeface="ArialMT"/>
              </a:rPr>
              <a:t>מפרט דרישות פונקציונאליות -</a:t>
            </a:r>
            <a:r>
              <a:rPr lang="en-US" sz="1800" b="0" i="0" u="none" strike="noStrike" baseline="0" dirty="0">
                <a:latin typeface="ArialMT"/>
              </a:rPr>
              <a:t> </a:t>
            </a:r>
            <a:r>
              <a:rPr lang="he-IL" sz="1800" b="0" i="0" u="none" strike="noStrike" baseline="0" dirty="0">
                <a:latin typeface="ArialMT"/>
              </a:rPr>
              <a:t>הכולל יכולות, פונקציות,</a:t>
            </a:r>
            <a:r>
              <a:rPr lang="en-US" sz="1800" b="0" i="0" u="none" strike="noStrike" baseline="0" dirty="0">
                <a:latin typeface="ArialMT"/>
              </a:rPr>
              <a:t> </a:t>
            </a:r>
            <a:r>
              <a:rPr lang="he-IL" sz="1800" b="0" i="0" u="none" strike="noStrike" baseline="0" dirty="0">
                <a:latin typeface="ArialMT"/>
              </a:rPr>
              <a:t>שירותים,</a:t>
            </a:r>
            <a:r>
              <a:rPr lang="en-US" sz="1800" b="0" i="0" u="none" strike="noStrike" baseline="0" dirty="0">
                <a:latin typeface="ArialMT"/>
              </a:rPr>
              <a:t> </a:t>
            </a:r>
            <a:r>
              <a:rPr lang="he-IL" sz="1800" b="0" i="0" u="none" strike="noStrike" baseline="0" dirty="0">
                <a:latin typeface="ArialMT"/>
              </a:rPr>
              <a:t>התנהגות,</a:t>
            </a:r>
            <a:r>
              <a:rPr lang="en-US" sz="1800" b="0" i="0" u="none" strike="noStrike" baseline="0" dirty="0">
                <a:latin typeface="ArialMT"/>
              </a:rPr>
              <a:t> </a:t>
            </a:r>
            <a:r>
              <a:rPr lang="he-IL" sz="1800" b="0" i="0" u="none" strike="noStrike" baseline="0" dirty="0">
                <a:latin typeface="ArialMT"/>
              </a:rPr>
              <a:t>אינטראקציה</a:t>
            </a:r>
          </a:p>
          <a:p>
            <a:pPr marL="285750" indent="-285750" algn="r" rtl="1">
              <a:buFont typeface="Wingdings" panose="05000000000000000000" pitchFamily="2" charset="2"/>
              <a:buChar char="v"/>
            </a:pPr>
            <a:r>
              <a:rPr lang="he-IL" sz="1800" b="0" i="0" u="none" strike="noStrike" baseline="0" dirty="0">
                <a:latin typeface="ArialMT"/>
              </a:rPr>
              <a:t>מפרט דרישות לא-פונקציונאליות</a:t>
            </a:r>
            <a:r>
              <a:rPr lang="en-US" sz="1800" b="0" i="0" u="none" strike="noStrike" baseline="0" dirty="0">
                <a:latin typeface="ArialMT"/>
              </a:rPr>
              <a:t> </a:t>
            </a:r>
            <a:r>
              <a:rPr lang="he-IL" sz="1800" b="0" i="0" u="none" strike="noStrike" baseline="0" dirty="0">
                <a:latin typeface="Calibri" panose="020F0502020204030204" pitchFamily="34" charset="0"/>
                <a:cs typeface="Calibri" panose="020F0502020204030204" pitchFamily="34" charset="0"/>
              </a:rPr>
              <a:t>– </a:t>
            </a:r>
            <a:r>
              <a:rPr lang="he-IL" sz="1800" b="0" i="0" u="none" strike="noStrike" baseline="0" dirty="0">
                <a:latin typeface="ArialMT"/>
                <a:cs typeface="Calibri" panose="020F0502020204030204" pitchFamily="34" charset="0"/>
              </a:rPr>
              <a:t>הכולל שימוש במרכיבים קיימים,</a:t>
            </a:r>
            <a:r>
              <a:rPr lang="en-US" sz="1800" b="0" i="0" u="none" strike="noStrike" baseline="0" dirty="0">
                <a:latin typeface="ArialMT"/>
                <a:cs typeface="Calibri" panose="020F0502020204030204" pitchFamily="34" charset="0"/>
              </a:rPr>
              <a:t> </a:t>
            </a:r>
            <a:r>
              <a:rPr lang="he-IL" sz="1800" b="0" i="0" u="none" strike="noStrike" baseline="0" dirty="0">
                <a:latin typeface="ArialMT"/>
              </a:rPr>
              <a:t>הנחיות תיכון, הגדרת אופני מימוש, ביצועים, אמינות, זמינות, ועוד</a:t>
            </a:r>
            <a:endParaRPr lang="en-US" dirty="0"/>
          </a:p>
        </p:txBody>
      </p:sp>
    </p:spTree>
    <p:extLst>
      <p:ext uri="{BB962C8B-B14F-4D97-AF65-F5344CB8AC3E}">
        <p14:creationId xmlns:p14="http://schemas.microsoft.com/office/powerpoint/2010/main" val="62503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תהליך פיתוח</a:t>
            </a:r>
          </a:p>
          <a:p>
            <a:pPr algn="r" rtl="1">
              <a:lnSpc>
                <a:spcPct val="150000"/>
              </a:lnSpc>
            </a:pPr>
            <a:endParaRPr lang="he-IL" sz="1600" dirty="0">
              <a:solidFill>
                <a:srgbClr val="000000"/>
              </a:solidFill>
              <a:latin typeface="Arial" panose="020B0604020202020204" pitchFamily="34" charset="0"/>
              <a:cs typeface="Arial" panose="020B0604020202020204" pitchFamily="34" charset="0"/>
            </a:endParaRPr>
          </a:p>
        </p:txBody>
      </p:sp>
      <p:graphicFrame>
        <p:nvGraphicFramePr>
          <p:cNvPr id="2" name="Table 3">
            <a:extLst>
              <a:ext uri="{FF2B5EF4-FFF2-40B4-BE49-F238E27FC236}">
                <a16:creationId xmlns:a16="http://schemas.microsoft.com/office/drawing/2014/main" id="{7E377242-3371-2DD9-6982-91224F484937}"/>
              </a:ext>
            </a:extLst>
          </p:cNvPr>
          <p:cNvGraphicFramePr>
            <a:graphicFrameLocks noGrp="1"/>
          </p:cNvGraphicFramePr>
          <p:nvPr>
            <p:extLst>
              <p:ext uri="{D42A27DB-BD31-4B8C-83A1-F6EECF244321}">
                <p14:modId xmlns:p14="http://schemas.microsoft.com/office/powerpoint/2010/main" val="498373293"/>
              </p:ext>
            </p:extLst>
          </p:nvPr>
        </p:nvGraphicFramePr>
        <p:xfrm>
          <a:off x="5024927" y="2558589"/>
          <a:ext cx="6463299" cy="4285958"/>
        </p:xfrm>
        <a:graphic>
          <a:graphicData uri="http://schemas.openxmlformats.org/drawingml/2006/table">
            <a:tbl>
              <a:tblPr firstRow="1" bandRow="1">
                <a:tableStyleId>{72833802-FEF1-4C79-8D5D-14CF1EAF98D9}</a:tableStyleId>
              </a:tblPr>
              <a:tblGrid>
                <a:gridCol w="1521152">
                  <a:extLst>
                    <a:ext uri="{9D8B030D-6E8A-4147-A177-3AD203B41FA5}">
                      <a16:colId xmlns:a16="http://schemas.microsoft.com/office/drawing/2014/main" val="1173397622"/>
                    </a:ext>
                  </a:extLst>
                </a:gridCol>
                <a:gridCol w="3187581">
                  <a:extLst>
                    <a:ext uri="{9D8B030D-6E8A-4147-A177-3AD203B41FA5}">
                      <a16:colId xmlns:a16="http://schemas.microsoft.com/office/drawing/2014/main" val="2960691140"/>
                    </a:ext>
                  </a:extLst>
                </a:gridCol>
                <a:gridCol w="1754566">
                  <a:extLst>
                    <a:ext uri="{9D8B030D-6E8A-4147-A177-3AD203B41FA5}">
                      <a16:colId xmlns:a16="http://schemas.microsoft.com/office/drawing/2014/main" val="537637281"/>
                    </a:ext>
                  </a:extLst>
                </a:gridCol>
              </a:tblGrid>
              <a:tr h="435973">
                <a:tc>
                  <a:txBody>
                    <a:bodyPr/>
                    <a:lstStyle/>
                    <a:p>
                      <a:pPr algn="ctr"/>
                      <a:r>
                        <a:rPr lang="he-IL" sz="1400"/>
                        <a:t>תוצרים</a:t>
                      </a:r>
                      <a:endParaRPr lang="en-US" sz="1400" dirty="0"/>
                    </a:p>
                  </a:txBody>
                  <a:tcPr anchor="ctr"/>
                </a:tc>
                <a:tc>
                  <a:txBody>
                    <a:bodyPr/>
                    <a:lstStyle/>
                    <a:p>
                      <a:pPr algn="ctr"/>
                      <a:r>
                        <a:rPr lang="he-IL" sz="1400"/>
                        <a:t>מטרות</a:t>
                      </a:r>
                      <a:endParaRPr lang="en-US" sz="1400" dirty="0"/>
                    </a:p>
                  </a:txBody>
                  <a:tcPr anchor="ctr"/>
                </a:tc>
                <a:tc>
                  <a:txBody>
                    <a:bodyPr/>
                    <a:lstStyle/>
                    <a:p>
                      <a:pPr algn="ctr"/>
                      <a:r>
                        <a:rPr lang="he-IL" sz="1400" dirty="0"/>
                        <a:t>שלב</a:t>
                      </a:r>
                      <a:endParaRPr lang="en-US" sz="1400" dirty="0"/>
                    </a:p>
                  </a:txBody>
                  <a:tcPr anchor="ctr"/>
                </a:tc>
                <a:extLst>
                  <a:ext uri="{0D108BD9-81ED-4DB2-BD59-A6C34878D82A}">
                    <a16:rowId xmlns:a16="http://schemas.microsoft.com/office/drawing/2014/main" val="3267967483"/>
                  </a:ext>
                </a:extLst>
              </a:tr>
              <a:tr h="1008885">
                <a:tc>
                  <a:txBody>
                    <a:bodyPr/>
                    <a:lstStyle/>
                    <a:p>
                      <a:pPr marL="285750" indent="-285750" algn="r" rtl="1">
                        <a:buFont typeface="Wingdings" panose="05000000000000000000" pitchFamily="2" charset="2"/>
                        <a:buChar char="v"/>
                      </a:pPr>
                      <a:r>
                        <a:rPr lang="he-IL" sz="1400" b="0" i="0" u="none" strike="noStrike" kern="1200" baseline="0" dirty="0">
                          <a:solidFill>
                            <a:schemeClr val="tx1"/>
                          </a:solidFill>
                          <a:latin typeface="+mn-lt"/>
                          <a:ea typeface="+mn-ea"/>
                          <a:cs typeface="+mn-cs"/>
                        </a:rPr>
                        <a:t>מסמך אפיון</a:t>
                      </a:r>
                      <a:endParaRPr lang="en-US" sz="1400" dirty="0"/>
                    </a:p>
                  </a:txBody>
                  <a:tcPr anchor="ctr"/>
                </a:tc>
                <a:tc>
                  <a:txBody>
                    <a:bodyPr/>
                    <a:lstStyle/>
                    <a:p>
                      <a:pPr marL="285750" indent="-285750" algn="r" rtl="1">
                        <a:buFont typeface="Wingdings" panose="05000000000000000000" pitchFamily="2" charset="2"/>
                        <a:buChar char="v"/>
                      </a:pPr>
                      <a:r>
                        <a:rPr lang="he-IL" sz="1400" dirty="0"/>
                        <a:t>הגדרת התהליכים והרכיבים</a:t>
                      </a:r>
                    </a:p>
                    <a:p>
                      <a:pPr marL="285750" indent="-285750" algn="r" rtl="1">
                        <a:buFont typeface="Wingdings" panose="05000000000000000000" pitchFamily="2" charset="2"/>
                        <a:buChar char="v"/>
                      </a:pPr>
                      <a:r>
                        <a:rPr lang="he-IL" sz="1400" dirty="0"/>
                        <a:t>הגדרת מבנה מאגרי המידע</a:t>
                      </a:r>
                    </a:p>
                    <a:p>
                      <a:pPr marL="285750" indent="-285750" algn="r" rtl="1">
                        <a:buFont typeface="Wingdings" panose="05000000000000000000" pitchFamily="2" charset="2"/>
                        <a:buChar char="v"/>
                      </a:pPr>
                      <a:r>
                        <a:rPr lang="he-IL" sz="1400" dirty="0"/>
                        <a:t>הגדרת הגורמים האחראים</a:t>
                      </a:r>
                    </a:p>
                    <a:p>
                      <a:pPr marL="285750" indent="-285750" algn="r" rtl="1">
                        <a:buFont typeface="Wingdings" panose="05000000000000000000" pitchFamily="2" charset="2"/>
                        <a:buChar char="v"/>
                      </a:pPr>
                      <a:r>
                        <a:rPr lang="he-IL" sz="1400" dirty="0"/>
                        <a:t>הגדרת מבנה המערכת</a:t>
                      </a:r>
                      <a:endParaRPr lang="en-US" sz="1400" dirty="0"/>
                    </a:p>
                  </a:txBody>
                  <a:tcPr anchor="ctr"/>
                </a:tc>
                <a:tc>
                  <a:txBody>
                    <a:bodyPr/>
                    <a:lstStyle/>
                    <a:p>
                      <a:pPr marL="0" indent="0" algn="ctr" rtl="1">
                        <a:buFont typeface="Wingdings" panose="05000000000000000000" pitchFamily="2" charset="2"/>
                        <a:buNone/>
                      </a:pPr>
                      <a:r>
                        <a:rPr lang="he-IL" sz="1400" b="1" i="0" u="none" strike="noStrike" kern="1200" baseline="0" dirty="0">
                          <a:solidFill>
                            <a:schemeClr val="tx1"/>
                          </a:solidFill>
                          <a:latin typeface="+mn-lt"/>
                          <a:ea typeface="+mn-ea"/>
                          <a:cs typeface="+mn-cs"/>
                        </a:rPr>
                        <a:t>אפיון</a:t>
                      </a:r>
                      <a:endParaRPr lang="en-US" sz="1400" b="1" dirty="0"/>
                    </a:p>
                  </a:txBody>
                  <a:tcPr anchor="ctr"/>
                </a:tc>
                <a:extLst>
                  <a:ext uri="{0D108BD9-81ED-4DB2-BD59-A6C34878D82A}">
                    <a16:rowId xmlns:a16="http://schemas.microsoft.com/office/drawing/2014/main" val="746232217"/>
                  </a:ext>
                </a:extLst>
              </a:tr>
              <a:tr h="1251017">
                <a:tc>
                  <a:txBody>
                    <a:bodyPr/>
                    <a:lstStyle/>
                    <a:p>
                      <a:pPr marL="285750" indent="-285750" algn="r" rtl="1">
                        <a:buFont typeface="Wingdings" panose="05000000000000000000" pitchFamily="2" charset="2"/>
                        <a:buChar char="v"/>
                      </a:pPr>
                      <a:r>
                        <a:rPr lang="he-IL" sz="1400" b="0" i="0" u="none" strike="noStrike" kern="1200" baseline="0" dirty="0">
                          <a:solidFill>
                            <a:schemeClr val="tx1"/>
                          </a:solidFill>
                          <a:latin typeface="+mn-lt"/>
                          <a:ea typeface="+mn-ea"/>
                          <a:cs typeface="+mn-cs"/>
                        </a:rPr>
                        <a:t>חקר ישימות</a:t>
                      </a:r>
                      <a:endParaRPr lang="en-US" sz="1400" dirty="0"/>
                    </a:p>
                  </a:txBody>
                  <a:tcPr anchor="ctr"/>
                </a:tc>
                <a:tc>
                  <a:txBody>
                    <a:bodyPr/>
                    <a:lstStyle/>
                    <a:p>
                      <a:pPr marL="285750" indent="-285750" algn="r" rtl="1">
                        <a:buFont typeface="Wingdings" panose="05000000000000000000" pitchFamily="2" charset="2"/>
                        <a:buChar char="v"/>
                      </a:pPr>
                      <a:r>
                        <a:rPr lang="he-IL" sz="1400" dirty="0"/>
                        <a:t>פניה לגורמים חיצוניים לקבלת הצעות לפתרון</a:t>
                      </a:r>
                    </a:p>
                    <a:p>
                      <a:pPr marL="285750" indent="-285750" algn="r" rtl="1">
                        <a:buFont typeface="Wingdings" panose="05000000000000000000" pitchFamily="2" charset="2"/>
                        <a:buChar char="v"/>
                      </a:pPr>
                      <a:r>
                        <a:rPr lang="he-IL" sz="1400" dirty="0"/>
                        <a:t>בחינת החלופות הקיימות לפתרון</a:t>
                      </a:r>
                    </a:p>
                    <a:p>
                      <a:pPr marL="285750" indent="-285750" algn="r" rtl="1">
                        <a:buFont typeface="Wingdings" panose="05000000000000000000" pitchFamily="2" charset="2"/>
                        <a:buChar char="v"/>
                      </a:pPr>
                      <a:r>
                        <a:rPr lang="he-IL" sz="1400" dirty="0"/>
                        <a:t>הגדרת קריטריונים לניתוח והשוואת החלופות</a:t>
                      </a:r>
                    </a:p>
                    <a:p>
                      <a:pPr marL="285750" indent="-285750" algn="r" rtl="1">
                        <a:buFont typeface="Wingdings" panose="05000000000000000000" pitchFamily="2" charset="2"/>
                        <a:buChar char="v"/>
                      </a:pPr>
                      <a:r>
                        <a:rPr lang="he-IL" sz="1400" dirty="0"/>
                        <a:t>ניתוח השוואתי וגיבוש המלצות</a:t>
                      </a:r>
                      <a:endParaRPr lang="en-US" sz="1400" dirty="0"/>
                    </a:p>
                  </a:txBody>
                  <a:tcPr anchor="ctr"/>
                </a:tc>
                <a:tc>
                  <a:txBody>
                    <a:bodyPr/>
                    <a:lstStyle/>
                    <a:p>
                      <a:pPr marL="0" indent="0" algn="ctr" rtl="1">
                        <a:buFont typeface="Wingdings" panose="05000000000000000000" pitchFamily="2" charset="2"/>
                        <a:buNone/>
                      </a:pPr>
                      <a:r>
                        <a:rPr lang="he-IL" sz="1400" b="1" i="0" u="none" strike="noStrike" kern="1200" baseline="0">
                          <a:solidFill>
                            <a:schemeClr val="tx1"/>
                          </a:solidFill>
                          <a:latin typeface="+mn-lt"/>
                          <a:ea typeface="+mn-ea"/>
                          <a:cs typeface="+mn-cs"/>
                        </a:rPr>
                        <a:t>חקר ישימות</a:t>
                      </a:r>
                      <a:endParaRPr lang="en-US" sz="1400" b="1" dirty="0"/>
                    </a:p>
                  </a:txBody>
                  <a:tcPr anchor="ctr"/>
                </a:tc>
                <a:extLst>
                  <a:ext uri="{0D108BD9-81ED-4DB2-BD59-A6C34878D82A}">
                    <a16:rowId xmlns:a16="http://schemas.microsoft.com/office/drawing/2014/main" val="3950205449"/>
                  </a:ext>
                </a:extLst>
              </a:tr>
              <a:tr h="766752">
                <a:tc>
                  <a:txBody>
                    <a:bodyPr/>
                    <a:lstStyle/>
                    <a:p>
                      <a:pPr marL="285750" indent="-285750" algn="r" rtl="1">
                        <a:buFont typeface="Wingdings" panose="05000000000000000000" pitchFamily="2" charset="2"/>
                        <a:buChar char="v"/>
                      </a:pPr>
                      <a:endParaRPr lang="en-US" sz="1400" dirty="0"/>
                    </a:p>
                  </a:txBody>
                  <a:tcPr anchor="ctr"/>
                </a:tc>
                <a:tc>
                  <a:txBody>
                    <a:bodyPr/>
                    <a:lstStyle/>
                    <a:p>
                      <a:pPr marL="285750" indent="-285750" algn="r" rtl="1">
                        <a:buFont typeface="Wingdings" panose="05000000000000000000" pitchFamily="2" charset="2"/>
                        <a:buChar char="v"/>
                      </a:pPr>
                      <a:r>
                        <a:rPr lang="he-IL" sz="1400" dirty="0"/>
                        <a:t>בחינת היכולת הטכנולוגית למימוש הנדרש</a:t>
                      </a:r>
                    </a:p>
                    <a:p>
                      <a:pPr marL="285750" indent="-285750" algn="r" rtl="1">
                        <a:buFont typeface="Wingdings" panose="05000000000000000000" pitchFamily="2" charset="2"/>
                        <a:buChar char="v"/>
                      </a:pPr>
                      <a:r>
                        <a:rPr lang="he-IL" sz="1400" dirty="0"/>
                        <a:t>בדיקת אמינות ובשלות פתרונות מספקים חיצוניים</a:t>
                      </a:r>
                      <a:endParaRPr lang="en-US" sz="1400" dirty="0"/>
                    </a:p>
                  </a:txBody>
                  <a:tcPr anchor="ctr"/>
                </a:tc>
                <a:tc>
                  <a:txBody>
                    <a:bodyPr/>
                    <a:lstStyle/>
                    <a:p>
                      <a:pPr marL="0" indent="0" algn="ctr" rtl="1">
                        <a:buFont typeface="Wingdings" panose="05000000000000000000" pitchFamily="2" charset="2"/>
                        <a:buNone/>
                      </a:pPr>
                      <a:r>
                        <a:rPr lang="he-IL" sz="1400" b="1"/>
                        <a:t>בדיקת היתכנות טכנולוגית</a:t>
                      </a:r>
                      <a:endParaRPr lang="en-US" sz="1400" b="1" dirty="0"/>
                    </a:p>
                  </a:txBody>
                  <a:tcPr anchor="ctr"/>
                </a:tc>
                <a:extLst>
                  <a:ext uri="{0D108BD9-81ED-4DB2-BD59-A6C34878D82A}">
                    <a16:rowId xmlns:a16="http://schemas.microsoft.com/office/drawing/2014/main" val="4267288173"/>
                  </a:ext>
                </a:extLst>
              </a:tr>
              <a:tr h="524620">
                <a:tc>
                  <a:txBody>
                    <a:bodyPr/>
                    <a:lstStyle/>
                    <a:p>
                      <a:pPr marL="285750" indent="-285750" algn="r" rtl="1">
                        <a:buFont typeface="Wingdings" panose="05000000000000000000" pitchFamily="2" charset="2"/>
                        <a:buChar char="v"/>
                      </a:pPr>
                      <a:r>
                        <a:rPr lang="he-IL" sz="1400" b="0" i="0" u="none" strike="noStrike" kern="1200" baseline="0" dirty="0">
                          <a:solidFill>
                            <a:schemeClr val="tx1"/>
                          </a:solidFill>
                          <a:latin typeface="+mn-lt"/>
                          <a:ea typeface="+mn-ea"/>
                          <a:cs typeface="+mn-cs"/>
                        </a:rPr>
                        <a:t>אב טיפוס</a:t>
                      </a:r>
                      <a:endParaRPr lang="en-US" sz="1400" dirty="0"/>
                    </a:p>
                  </a:txBody>
                  <a:tcPr anchor="ctr"/>
                </a:tc>
                <a:tc>
                  <a:txBody>
                    <a:bodyPr/>
                    <a:lstStyle/>
                    <a:p>
                      <a:pPr marL="285750" indent="-285750" algn="r" rtl="1">
                        <a:buFont typeface="Wingdings" panose="05000000000000000000" pitchFamily="2" charset="2"/>
                        <a:buChar char="v"/>
                      </a:pPr>
                      <a:r>
                        <a:rPr lang="he-IL" sz="1400" dirty="0"/>
                        <a:t>גיבוש כיוון לפתרון</a:t>
                      </a:r>
                    </a:p>
                    <a:p>
                      <a:pPr marL="285750" indent="-285750" algn="r" rtl="1">
                        <a:buFont typeface="Wingdings" panose="05000000000000000000" pitchFamily="2" charset="2"/>
                        <a:buChar char="v"/>
                      </a:pPr>
                      <a:r>
                        <a:rPr lang="he-IL" sz="1400" dirty="0"/>
                        <a:t>מה שהמשתמש רואה זה מה שהוא יודע</a:t>
                      </a:r>
                      <a:endParaRPr lang="en-US" sz="1400" dirty="0"/>
                    </a:p>
                  </a:txBody>
                  <a:tcPr anchor="ctr"/>
                </a:tc>
                <a:tc>
                  <a:txBody>
                    <a:bodyPr/>
                    <a:lstStyle/>
                    <a:p>
                      <a:pPr marL="0" indent="0" algn="ctr" rtl="1">
                        <a:buFont typeface="Wingdings" panose="05000000000000000000" pitchFamily="2" charset="2"/>
                        <a:buNone/>
                      </a:pPr>
                      <a:r>
                        <a:rPr lang="he-IL" sz="1400" b="1" dirty="0"/>
                        <a:t>בניית אב טיפוס</a:t>
                      </a:r>
                      <a:endParaRPr lang="en-US" sz="1400" b="1" dirty="0"/>
                    </a:p>
                  </a:txBody>
                  <a:tcPr anchor="ctr"/>
                </a:tc>
                <a:extLst>
                  <a:ext uri="{0D108BD9-81ED-4DB2-BD59-A6C34878D82A}">
                    <a16:rowId xmlns:a16="http://schemas.microsoft.com/office/drawing/2014/main" val="690568930"/>
                  </a:ext>
                </a:extLst>
              </a:tr>
            </a:tbl>
          </a:graphicData>
        </a:graphic>
      </p:graphicFrame>
      <p:sp>
        <p:nvSpPr>
          <p:cNvPr id="8" name="TextBox 7">
            <a:extLst>
              <a:ext uri="{FF2B5EF4-FFF2-40B4-BE49-F238E27FC236}">
                <a16:creationId xmlns:a16="http://schemas.microsoft.com/office/drawing/2014/main" id="{CC7248EF-6F93-1EA5-F539-CB53DD6C833D}"/>
              </a:ext>
            </a:extLst>
          </p:cNvPr>
          <p:cNvSpPr txBox="1"/>
          <p:nvPr/>
        </p:nvSpPr>
        <p:spPr>
          <a:xfrm>
            <a:off x="1394896" y="3408906"/>
            <a:ext cx="3273260" cy="2585323"/>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285750" indent="-285750" algn="r" rtl="1">
              <a:buFont typeface="Wingdings" panose="05000000000000000000" pitchFamily="2" charset="2"/>
              <a:buChar char="v"/>
            </a:pPr>
            <a:r>
              <a:rPr lang="en-US" sz="1800" b="1" i="0" u="none" strike="noStrike" baseline="0" dirty="0">
                <a:latin typeface="ArialMT"/>
              </a:rPr>
              <a:t>SRS</a:t>
            </a:r>
            <a:r>
              <a:rPr lang="he-IL" sz="1800" b="0" i="0" u="none" strike="noStrike" baseline="0" dirty="0">
                <a:latin typeface="ArialMT"/>
              </a:rPr>
              <a:t> (</a:t>
            </a:r>
            <a:r>
              <a:rPr lang="en-US" sz="1800" b="1" i="0" u="none" strike="noStrike" baseline="0" dirty="0">
                <a:latin typeface="ArialMT"/>
              </a:rPr>
              <a:t>Software Requirement Specification</a:t>
            </a:r>
            <a:r>
              <a:rPr lang="he-IL" sz="1800" b="0" i="0" u="none" strike="noStrike" baseline="0" dirty="0">
                <a:latin typeface="ArialMT"/>
              </a:rPr>
              <a:t>) - רשימת דרישות ומאפייניהן, רשימת מעקב לדרישות</a:t>
            </a:r>
          </a:p>
          <a:p>
            <a:pPr marL="285750" indent="-285750" algn="r" rtl="1">
              <a:buFont typeface="Wingdings" panose="05000000000000000000" pitchFamily="2" charset="2"/>
              <a:buChar char="v"/>
            </a:pPr>
            <a:endParaRPr lang="he-IL" sz="1800" b="0" i="0" u="none" strike="noStrike" baseline="0" dirty="0">
              <a:latin typeface="ArialMT"/>
            </a:endParaRPr>
          </a:p>
          <a:p>
            <a:pPr marL="285750" indent="-285750" algn="r" rtl="1">
              <a:buFont typeface="Wingdings" panose="05000000000000000000" pitchFamily="2" charset="2"/>
              <a:buChar char="v"/>
            </a:pPr>
            <a:r>
              <a:rPr lang="he-IL" sz="1800" b="0" i="0" u="none" strike="noStrike" baseline="0" dirty="0">
                <a:latin typeface="ArialMT"/>
              </a:rPr>
              <a:t>המפרט מהווה בסיס חוזי לפיתוח, בסיס לתוכנית הפיתוח, בסיס לתוכנית הבדיקות</a:t>
            </a:r>
            <a:endParaRPr lang="en-US" dirty="0"/>
          </a:p>
        </p:txBody>
      </p:sp>
    </p:spTree>
    <p:extLst>
      <p:ext uri="{BB962C8B-B14F-4D97-AF65-F5344CB8AC3E}">
        <p14:creationId xmlns:p14="http://schemas.microsoft.com/office/powerpoint/2010/main" val="3022697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תהליך פיתוח</a:t>
            </a:r>
          </a:p>
          <a:p>
            <a:pPr algn="r" rtl="1">
              <a:lnSpc>
                <a:spcPct val="150000"/>
              </a:lnSpc>
            </a:pPr>
            <a:endParaRPr lang="he-IL" sz="1600" dirty="0">
              <a:solidFill>
                <a:srgbClr val="000000"/>
              </a:solidFill>
              <a:latin typeface="Arial" panose="020B0604020202020204" pitchFamily="34" charset="0"/>
              <a:cs typeface="Arial" panose="020B0604020202020204" pitchFamily="34" charset="0"/>
            </a:endParaRPr>
          </a:p>
        </p:txBody>
      </p:sp>
      <p:graphicFrame>
        <p:nvGraphicFramePr>
          <p:cNvPr id="2" name="Table 3">
            <a:extLst>
              <a:ext uri="{FF2B5EF4-FFF2-40B4-BE49-F238E27FC236}">
                <a16:creationId xmlns:a16="http://schemas.microsoft.com/office/drawing/2014/main" id="{7E377242-3371-2DD9-6982-91224F484937}"/>
              </a:ext>
            </a:extLst>
          </p:cNvPr>
          <p:cNvGraphicFramePr>
            <a:graphicFrameLocks noGrp="1"/>
          </p:cNvGraphicFramePr>
          <p:nvPr>
            <p:extLst>
              <p:ext uri="{D42A27DB-BD31-4B8C-83A1-F6EECF244321}">
                <p14:modId xmlns:p14="http://schemas.microsoft.com/office/powerpoint/2010/main" val="3509973269"/>
              </p:ext>
            </p:extLst>
          </p:nvPr>
        </p:nvGraphicFramePr>
        <p:xfrm>
          <a:off x="5024927" y="2558589"/>
          <a:ext cx="6463299" cy="4194147"/>
        </p:xfrm>
        <a:graphic>
          <a:graphicData uri="http://schemas.openxmlformats.org/drawingml/2006/table">
            <a:tbl>
              <a:tblPr firstRow="1" bandRow="1">
                <a:tableStyleId>{72833802-FEF1-4C79-8D5D-14CF1EAF98D9}</a:tableStyleId>
              </a:tblPr>
              <a:tblGrid>
                <a:gridCol w="1504060">
                  <a:extLst>
                    <a:ext uri="{9D8B030D-6E8A-4147-A177-3AD203B41FA5}">
                      <a16:colId xmlns:a16="http://schemas.microsoft.com/office/drawing/2014/main" val="1173397622"/>
                    </a:ext>
                  </a:extLst>
                </a:gridCol>
                <a:gridCol w="3273039">
                  <a:extLst>
                    <a:ext uri="{9D8B030D-6E8A-4147-A177-3AD203B41FA5}">
                      <a16:colId xmlns:a16="http://schemas.microsoft.com/office/drawing/2014/main" val="2960691140"/>
                    </a:ext>
                  </a:extLst>
                </a:gridCol>
                <a:gridCol w="1686200">
                  <a:extLst>
                    <a:ext uri="{9D8B030D-6E8A-4147-A177-3AD203B41FA5}">
                      <a16:colId xmlns:a16="http://schemas.microsoft.com/office/drawing/2014/main" val="537637281"/>
                    </a:ext>
                  </a:extLst>
                </a:gridCol>
              </a:tblGrid>
              <a:tr h="435973">
                <a:tc>
                  <a:txBody>
                    <a:bodyPr/>
                    <a:lstStyle/>
                    <a:p>
                      <a:pPr algn="ctr"/>
                      <a:r>
                        <a:rPr lang="he-IL" sz="1400"/>
                        <a:t>תוצרים</a:t>
                      </a:r>
                      <a:endParaRPr lang="en-US" sz="1400" dirty="0"/>
                    </a:p>
                  </a:txBody>
                  <a:tcPr anchor="ctr"/>
                </a:tc>
                <a:tc>
                  <a:txBody>
                    <a:bodyPr/>
                    <a:lstStyle/>
                    <a:p>
                      <a:pPr algn="ctr"/>
                      <a:r>
                        <a:rPr lang="he-IL" sz="1400"/>
                        <a:t>מטרות</a:t>
                      </a:r>
                      <a:endParaRPr lang="en-US" sz="1400" dirty="0"/>
                    </a:p>
                  </a:txBody>
                  <a:tcPr anchor="ctr"/>
                </a:tc>
                <a:tc>
                  <a:txBody>
                    <a:bodyPr/>
                    <a:lstStyle/>
                    <a:p>
                      <a:pPr algn="ctr"/>
                      <a:r>
                        <a:rPr lang="he-IL" sz="1400" dirty="0"/>
                        <a:t>שלב</a:t>
                      </a:r>
                      <a:endParaRPr lang="en-US" sz="1400" dirty="0"/>
                    </a:p>
                  </a:txBody>
                  <a:tcPr anchor="ctr"/>
                </a:tc>
                <a:extLst>
                  <a:ext uri="{0D108BD9-81ED-4DB2-BD59-A6C34878D82A}">
                    <a16:rowId xmlns:a16="http://schemas.microsoft.com/office/drawing/2014/main" val="3267967483"/>
                  </a:ext>
                </a:extLst>
              </a:tr>
              <a:tr h="1008885">
                <a:tc>
                  <a:txBody>
                    <a:bodyPr/>
                    <a:lstStyle/>
                    <a:p>
                      <a:pPr marL="285750" indent="-285750" algn="r" rtl="1">
                        <a:buFont typeface="Wingdings" panose="05000000000000000000" pitchFamily="2" charset="2"/>
                        <a:buChar char="v"/>
                      </a:pPr>
                      <a:r>
                        <a:rPr lang="he-IL" sz="1400" b="0" i="0" u="none" strike="noStrike" kern="1200" baseline="0" dirty="0">
                          <a:solidFill>
                            <a:schemeClr val="tx1"/>
                          </a:solidFill>
                          <a:latin typeface="+mn-lt"/>
                          <a:ea typeface="+mn-ea"/>
                          <a:cs typeface="+mn-cs"/>
                        </a:rPr>
                        <a:t>מסמך עיצוב על</a:t>
                      </a:r>
                    </a:p>
                    <a:p>
                      <a:pPr marL="285750" indent="-285750" algn="r" rtl="1">
                        <a:buFont typeface="Wingdings" panose="05000000000000000000" pitchFamily="2" charset="2"/>
                        <a:buChar char="v"/>
                      </a:pPr>
                      <a:r>
                        <a:rPr lang="he-IL" sz="1400" b="0" i="0" u="none" strike="noStrike" kern="1200" baseline="0" dirty="0">
                          <a:solidFill>
                            <a:schemeClr val="tx1"/>
                          </a:solidFill>
                          <a:latin typeface="+mn-lt"/>
                          <a:ea typeface="+mn-ea"/>
                          <a:cs typeface="+mn-cs"/>
                        </a:rPr>
                        <a:t>מסמכי עיצוב מפורטים</a:t>
                      </a:r>
                      <a:endParaRPr lang="en-US" sz="1400" dirty="0"/>
                    </a:p>
                  </a:txBody>
                  <a:tcPr anchor="ctr"/>
                </a:tc>
                <a:tc>
                  <a:txBody>
                    <a:bodyPr/>
                    <a:lstStyle/>
                    <a:p>
                      <a:pPr marL="285750" indent="-285750" algn="r" rtl="1">
                        <a:buFont typeface="Wingdings" panose="05000000000000000000" pitchFamily="2" charset="2"/>
                        <a:buChar char="v"/>
                      </a:pPr>
                      <a:r>
                        <a:rPr lang="he-IL" sz="1400" dirty="0"/>
                        <a:t>פירוט תוצרי שלב האפיון עיצוב</a:t>
                      </a:r>
                    </a:p>
                    <a:p>
                      <a:pPr marL="285750" indent="-285750" algn="r" rtl="1">
                        <a:buFont typeface="Wingdings" panose="05000000000000000000" pitchFamily="2" charset="2"/>
                        <a:buChar char="v"/>
                      </a:pPr>
                      <a:r>
                        <a:rPr lang="he-IL" sz="1400" dirty="0"/>
                        <a:t>גישור בין שלב האפיון לשלב הפיתוח</a:t>
                      </a:r>
                    </a:p>
                    <a:p>
                      <a:pPr marL="285750" indent="-285750" algn="r" rtl="1">
                        <a:buFont typeface="Wingdings" panose="05000000000000000000" pitchFamily="2" charset="2"/>
                        <a:buChar char="v"/>
                      </a:pPr>
                      <a:r>
                        <a:rPr lang="he-IL" sz="1400" dirty="0"/>
                        <a:t>ירידה לפרטי אופן היישום</a:t>
                      </a:r>
                    </a:p>
                    <a:p>
                      <a:pPr marL="285750" indent="-285750" algn="r" rtl="1">
                        <a:buFont typeface="Wingdings" panose="05000000000000000000" pitchFamily="2" charset="2"/>
                        <a:buChar char="v"/>
                      </a:pPr>
                      <a:r>
                        <a:rPr lang="he-IL" sz="1400" dirty="0"/>
                        <a:t>פירוט היבטי תקשורת, אבטחת מידע ועוד</a:t>
                      </a:r>
                      <a:endParaRPr lang="en-US" sz="1400" dirty="0"/>
                    </a:p>
                  </a:txBody>
                  <a:tcPr anchor="ctr"/>
                </a:tc>
                <a:tc>
                  <a:txBody>
                    <a:bodyPr/>
                    <a:lstStyle/>
                    <a:p>
                      <a:pPr marL="0" indent="0" algn="ctr" rtl="1">
                        <a:buFont typeface="Wingdings" panose="05000000000000000000" pitchFamily="2" charset="2"/>
                        <a:buNone/>
                      </a:pPr>
                      <a:r>
                        <a:rPr lang="he-IL" sz="1400" b="1" i="0" u="none" strike="noStrike" kern="1200" baseline="0" dirty="0">
                          <a:solidFill>
                            <a:schemeClr val="tx1"/>
                          </a:solidFill>
                          <a:latin typeface="+mn-lt"/>
                          <a:ea typeface="+mn-ea"/>
                          <a:cs typeface="+mn-cs"/>
                        </a:rPr>
                        <a:t>עיצוב חווית משתמש</a:t>
                      </a:r>
                    </a:p>
                  </a:txBody>
                  <a:tcPr anchor="ctr"/>
                </a:tc>
                <a:extLst>
                  <a:ext uri="{0D108BD9-81ED-4DB2-BD59-A6C34878D82A}">
                    <a16:rowId xmlns:a16="http://schemas.microsoft.com/office/drawing/2014/main" val="746232217"/>
                  </a:ext>
                </a:extLst>
              </a:tr>
              <a:tr h="1251017">
                <a:tc>
                  <a:txBody>
                    <a:bodyPr/>
                    <a:lstStyle/>
                    <a:p>
                      <a:pPr marL="285750" indent="-285750" algn="r" rtl="1">
                        <a:buFont typeface="Wingdings" panose="05000000000000000000" pitchFamily="2" charset="2"/>
                        <a:buChar char="v"/>
                      </a:pPr>
                      <a:r>
                        <a:rPr lang="he-IL" sz="1400" b="0" i="0" u="none" strike="noStrike" kern="1200" baseline="0" dirty="0">
                          <a:solidFill>
                            <a:schemeClr val="tx1"/>
                          </a:solidFill>
                          <a:latin typeface="+mn-lt"/>
                          <a:ea typeface="+mn-ea"/>
                          <a:cs typeface="+mn-cs"/>
                        </a:rPr>
                        <a:t>רכיבי המערכת מקודדים</a:t>
                      </a:r>
                      <a:endParaRPr lang="en-US" sz="1400" dirty="0"/>
                    </a:p>
                  </a:txBody>
                  <a:tcPr anchor="ctr"/>
                </a:tc>
                <a:tc>
                  <a:txBody>
                    <a:bodyPr/>
                    <a:lstStyle/>
                    <a:p>
                      <a:pPr marL="285750" indent="-285750" algn="r" rtl="1">
                        <a:buFont typeface="Wingdings" panose="05000000000000000000" pitchFamily="2" charset="2"/>
                        <a:buChar char="v"/>
                      </a:pPr>
                      <a:r>
                        <a:rPr lang="he-IL" sz="1400" dirty="0"/>
                        <a:t>כתיבת הקוד של המערכת</a:t>
                      </a:r>
                    </a:p>
                    <a:p>
                      <a:pPr marL="285750" indent="-285750" algn="r" rtl="1">
                        <a:buFont typeface="Wingdings" panose="05000000000000000000" pitchFamily="2" charset="2"/>
                        <a:buChar char="v"/>
                      </a:pPr>
                      <a:r>
                        <a:rPr lang="he-IL" sz="1400" dirty="0"/>
                        <a:t>יישום התהליכים באמצעות בניית רכיבי</a:t>
                      </a:r>
                    </a:p>
                    <a:p>
                      <a:pPr marL="285750" indent="-285750" algn="r" rtl="1">
                        <a:buFont typeface="Wingdings" panose="05000000000000000000" pitchFamily="2" charset="2"/>
                        <a:buChar char="v"/>
                      </a:pPr>
                      <a:r>
                        <a:rPr lang="he-IL" sz="1400" dirty="0"/>
                        <a:t>התוכנה</a:t>
                      </a:r>
                      <a:endParaRPr lang="en-US" sz="1400" dirty="0"/>
                    </a:p>
                  </a:txBody>
                  <a:tcPr anchor="ctr"/>
                </a:tc>
                <a:tc>
                  <a:txBody>
                    <a:bodyPr/>
                    <a:lstStyle/>
                    <a:p>
                      <a:pPr marL="0" indent="0" algn="ctr" rtl="1">
                        <a:buFont typeface="Wingdings" panose="05000000000000000000" pitchFamily="2" charset="2"/>
                        <a:buNone/>
                      </a:pPr>
                      <a:r>
                        <a:rPr lang="he-IL" sz="1400" b="1" i="0" u="none" strike="noStrike" kern="1200" baseline="0" dirty="0">
                          <a:solidFill>
                            <a:schemeClr val="tx1"/>
                          </a:solidFill>
                          <a:latin typeface="+mn-lt"/>
                          <a:ea typeface="+mn-ea"/>
                          <a:cs typeface="+mn-cs"/>
                        </a:rPr>
                        <a:t>פיתוח (קידוד)</a:t>
                      </a:r>
                    </a:p>
                  </a:txBody>
                  <a:tcPr anchor="ctr"/>
                </a:tc>
                <a:extLst>
                  <a:ext uri="{0D108BD9-81ED-4DB2-BD59-A6C34878D82A}">
                    <a16:rowId xmlns:a16="http://schemas.microsoft.com/office/drawing/2014/main" val="3950205449"/>
                  </a:ext>
                </a:extLst>
              </a:tr>
              <a:tr h="766752">
                <a:tc>
                  <a:txBody>
                    <a:bodyPr/>
                    <a:lstStyle/>
                    <a:p>
                      <a:pPr marL="285750" indent="-285750" algn="r" rtl="1">
                        <a:buFont typeface="Wingdings" panose="05000000000000000000" pitchFamily="2" charset="2"/>
                        <a:buChar char="v"/>
                      </a:pPr>
                      <a:r>
                        <a:rPr lang="he-IL" sz="1400" dirty="0"/>
                        <a:t>תיעוד תוצאות הרצת תרחישי הבדיקות</a:t>
                      </a:r>
                      <a:endParaRPr lang="en-US" sz="1400" dirty="0"/>
                    </a:p>
                  </a:txBody>
                  <a:tcPr anchor="ctr"/>
                </a:tc>
                <a:tc>
                  <a:txBody>
                    <a:bodyPr/>
                    <a:lstStyle/>
                    <a:p>
                      <a:pPr marL="285750" indent="-285750" algn="r" rtl="1">
                        <a:buFont typeface="Wingdings" panose="05000000000000000000" pitchFamily="2" charset="2"/>
                        <a:buChar char="v"/>
                      </a:pPr>
                      <a:r>
                        <a:rPr lang="he-IL" sz="1400" dirty="0"/>
                        <a:t>בדיקת תקינותו של כל רכיב שפותח</a:t>
                      </a:r>
                    </a:p>
                    <a:p>
                      <a:pPr marL="285750" indent="-285750" algn="r" rtl="1">
                        <a:buFont typeface="Wingdings" panose="05000000000000000000" pitchFamily="2" charset="2"/>
                        <a:buChar char="v"/>
                      </a:pPr>
                      <a:r>
                        <a:rPr lang="he-IL" sz="1400" dirty="0"/>
                        <a:t>לוודא שהמערכת מספקת את המענה הנדרש בהתאמה לצורכי הלקוחות</a:t>
                      </a:r>
                      <a:endParaRPr lang="en-US" sz="1400" dirty="0"/>
                    </a:p>
                  </a:txBody>
                  <a:tcPr anchor="ctr"/>
                </a:tc>
                <a:tc>
                  <a:txBody>
                    <a:bodyPr/>
                    <a:lstStyle/>
                    <a:p>
                      <a:pPr marL="0" indent="0" algn="ctr" rtl="1">
                        <a:buFont typeface="Wingdings" panose="05000000000000000000" pitchFamily="2" charset="2"/>
                        <a:buNone/>
                      </a:pPr>
                      <a:r>
                        <a:rPr lang="he-IL" sz="1400" b="1" dirty="0"/>
                        <a:t>בדיקות </a:t>
                      </a:r>
                      <a:r>
                        <a:rPr lang="en-US" sz="1400" b="1" dirty="0"/>
                        <a:t>QA</a:t>
                      </a:r>
                    </a:p>
                  </a:txBody>
                  <a:tcPr anchor="ctr"/>
                </a:tc>
                <a:extLst>
                  <a:ext uri="{0D108BD9-81ED-4DB2-BD59-A6C34878D82A}">
                    <a16:rowId xmlns:a16="http://schemas.microsoft.com/office/drawing/2014/main" val="4267288173"/>
                  </a:ext>
                </a:extLst>
              </a:tr>
              <a:tr h="524620">
                <a:tc>
                  <a:txBody>
                    <a:bodyPr/>
                    <a:lstStyle/>
                    <a:p>
                      <a:pPr marL="285750" indent="-285750" algn="r" rtl="1">
                        <a:buFont typeface="Wingdings" panose="05000000000000000000" pitchFamily="2" charset="2"/>
                        <a:buChar char="v"/>
                      </a:pPr>
                      <a:r>
                        <a:rPr lang="he-IL" sz="1400" b="0" i="0" u="none" strike="noStrike" kern="1200" baseline="0" dirty="0">
                          <a:solidFill>
                            <a:schemeClr val="tx1"/>
                          </a:solidFill>
                          <a:latin typeface="+mn-lt"/>
                          <a:ea typeface="+mn-ea"/>
                          <a:cs typeface="+mn-cs"/>
                        </a:rPr>
                        <a:t>נתוני אמת במערכת החדשה</a:t>
                      </a:r>
                      <a:endParaRPr lang="en-US" sz="1400" dirty="0"/>
                    </a:p>
                  </a:txBody>
                  <a:tcPr anchor="ctr"/>
                </a:tc>
                <a:tc>
                  <a:txBody>
                    <a:bodyPr/>
                    <a:lstStyle/>
                    <a:p>
                      <a:pPr marL="285750" indent="-285750" algn="r" rtl="1">
                        <a:buFont typeface="Wingdings" panose="05000000000000000000" pitchFamily="2" charset="2"/>
                        <a:buChar char="v"/>
                      </a:pPr>
                      <a:r>
                        <a:rPr lang="he-IL" sz="1400" dirty="0"/>
                        <a:t>העברת נתונים ממערכת ישנה למערכת חדשה</a:t>
                      </a:r>
                      <a:endParaRPr lang="en-US" sz="1400" dirty="0"/>
                    </a:p>
                  </a:txBody>
                  <a:tcPr anchor="ctr"/>
                </a:tc>
                <a:tc>
                  <a:txBody>
                    <a:bodyPr/>
                    <a:lstStyle/>
                    <a:p>
                      <a:pPr marL="0" indent="0" algn="ctr" rtl="1">
                        <a:buFont typeface="Wingdings" panose="05000000000000000000" pitchFamily="2" charset="2"/>
                        <a:buNone/>
                      </a:pPr>
                      <a:r>
                        <a:rPr lang="he-IL" sz="1400" b="1" dirty="0"/>
                        <a:t>השקה ותחזוקה</a:t>
                      </a:r>
                    </a:p>
                  </a:txBody>
                  <a:tcPr anchor="ctr"/>
                </a:tc>
                <a:extLst>
                  <a:ext uri="{0D108BD9-81ED-4DB2-BD59-A6C34878D82A}">
                    <a16:rowId xmlns:a16="http://schemas.microsoft.com/office/drawing/2014/main" val="690568930"/>
                  </a:ext>
                </a:extLst>
              </a:tr>
            </a:tbl>
          </a:graphicData>
        </a:graphic>
      </p:graphicFrame>
      <p:sp>
        <p:nvSpPr>
          <p:cNvPr id="8" name="TextBox 7">
            <a:extLst>
              <a:ext uri="{FF2B5EF4-FFF2-40B4-BE49-F238E27FC236}">
                <a16:creationId xmlns:a16="http://schemas.microsoft.com/office/drawing/2014/main" id="{645399BB-0896-2B0D-0FD9-7B59E94E3DB1}"/>
              </a:ext>
            </a:extLst>
          </p:cNvPr>
          <p:cNvSpPr txBox="1"/>
          <p:nvPr/>
        </p:nvSpPr>
        <p:spPr>
          <a:xfrm>
            <a:off x="1394896" y="1722397"/>
            <a:ext cx="3273260" cy="4801314"/>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285750" indent="-285750" algn="r" rtl="1">
              <a:buFont typeface="Wingdings" panose="05000000000000000000" pitchFamily="2" charset="2"/>
              <a:buChar char="v"/>
            </a:pPr>
            <a:r>
              <a:rPr lang="en-US" sz="1800" b="1" i="0" u="none" strike="noStrike" baseline="0" dirty="0">
                <a:latin typeface="ArialMT"/>
              </a:rPr>
              <a:t>Design</a:t>
            </a:r>
            <a:endParaRPr lang="he-IL" sz="1800" b="1" i="0" u="none" strike="noStrike" baseline="0" dirty="0">
              <a:latin typeface="ArialMT"/>
            </a:endParaRPr>
          </a:p>
          <a:p>
            <a:pPr marL="285750" indent="-285750" algn="r" rtl="1">
              <a:buFont typeface="Wingdings" panose="05000000000000000000" pitchFamily="2" charset="2"/>
              <a:buChar char="v"/>
            </a:pPr>
            <a:r>
              <a:rPr lang="he-IL" dirty="0"/>
              <a:t>מבני נתונים</a:t>
            </a:r>
          </a:p>
          <a:p>
            <a:pPr marL="285750" indent="-285750" algn="r" rtl="1">
              <a:buFont typeface="Wingdings" panose="05000000000000000000" pitchFamily="2" charset="2"/>
              <a:buChar char="v"/>
            </a:pPr>
            <a:r>
              <a:rPr lang="he-IL" dirty="0"/>
              <a:t>אלגוריתמים</a:t>
            </a:r>
          </a:p>
          <a:p>
            <a:pPr marL="285750" indent="-285750" algn="r" rtl="1">
              <a:buFont typeface="Wingdings" panose="05000000000000000000" pitchFamily="2" charset="2"/>
              <a:buChar char="v"/>
            </a:pPr>
            <a:r>
              <a:rPr lang="he-IL" dirty="0"/>
              <a:t>ארכיטקטורת על - </a:t>
            </a:r>
            <a:r>
              <a:rPr lang="en-US" dirty="0"/>
              <a:t>HLD</a:t>
            </a:r>
            <a:endParaRPr lang="he-IL" dirty="0"/>
          </a:p>
          <a:p>
            <a:pPr marL="285750" indent="-285750" algn="r" rtl="1">
              <a:buFont typeface="Wingdings" panose="05000000000000000000" pitchFamily="2" charset="2"/>
              <a:buChar char="v"/>
            </a:pPr>
            <a:r>
              <a:rPr lang="he-IL" dirty="0"/>
              <a:t>תכנית בדיקות - </a:t>
            </a:r>
            <a:r>
              <a:rPr lang="en-US" dirty="0"/>
              <a:t>STP</a:t>
            </a:r>
            <a:endParaRPr lang="he-IL" dirty="0"/>
          </a:p>
          <a:p>
            <a:pPr marL="285750" indent="-285750" algn="r" rtl="1">
              <a:buFont typeface="Wingdings" panose="05000000000000000000" pitchFamily="2" charset="2"/>
              <a:buChar char="v"/>
            </a:pPr>
            <a:endParaRPr lang="he-IL" dirty="0"/>
          </a:p>
          <a:p>
            <a:pPr marL="285750" indent="-285750" algn="r" rtl="1">
              <a:buFont typeface="Wingdings" panose="05000000000000000000" pitchFamily="2" charset="2"/>
              <a:buChar char="v"/>
            </a:pPr>
            <a:r>
              <a:rPr lang="he-IL" dirty="0"/>
              <a:t>תוכניות מקור</a:t>
            </a:r>
          </a:p>
          <a:p>
            <a:pPr marL="285750" indent="-285750" algn="r" rtl="1">
              <a:buFont typeface="Wingdings" panose="05000000000000000000" pitchFamily="2" charset="2"/>
              <a:buChar char="v"/>
            </a:pPr>
            <a:r>
              <a:rPr lang="he-IL" dirty="0"/>
              <a:t>תוצאות בדיקות היחידה</a:t>
            </a:r>
          </a:p>
          <a:p>
            <a:pPr marL="285750" indent="-285750" algn="r" rtl="1">
              <a:buFont typeface="Wingdings" panose="05000000000000000000" pitchFamily="2" charset="2"/>
              <a:buChar char="v"/>
            </a:pPr>
            <a:endParaRPr lang="he-IL" dirty="0"/>
          </a:p>
          <a:p>
            <a:pPr marL="285750" indent="-285750" algn="r" rtl="1">
              <a:buFont typeface="Wingdings" panose="05000000000000000000" pitchFamily="2" charset="2"/>
              <a:buChar char="v"/>
            </a:pPr>
            <a:r>
              <a:rPr lang="he-IL" dirty="0"/>
              <a:t>תכנית בדיקות</a:t>
            </a:r>
          </a:p>
          <a:p>
            <a:pPr marL="285750" indent="-285750" algn="r" rtl="1">
              <a:buFont typeface="Wingdings" panose="05000000000000000000" pitchFamily="2" charset="2"/>
              <a:buChar char="v"/>
            </a:pPr>
            <a:r>
              <a:rPr lang="he-IL" dirty="0"/>
              <a:t>תוצאות הרצה</a:t>
            </a:r>
          </a:p>
          <a:p>
            <a:pPr marL="285750" indent="-285750" algn="r" rtl="1">
              <a:buFont typeface="Wingdings" panose="05000000000000000000" pitchFamily="2" charset="2"/>
              <a:buChar char="v"/>
            </a:pPr>
            <a:r>
              <a:rPr lang="he-IL" dirty="0"/>
              <a:t>דו</a:t>
            </a:r>
            <a:r>
              <a:rPr lang="en-US" dirty="0"/>
              <a:t>"</a:t>
            </a:r>
            <a:r>
              <a:rPr lang="he-IL" dirty="0"/>
              <a:t>ח תקלות</a:t>
            </a:r>
          </a:p>
          <a:p>
            <a:pPr marL="285750" indent="-285750" algn="r" rtl="1">
              <a:buFont typeface="Wingdings" panose="05000000000000000000" pitchFamily="2" charset="2"/>
              <a:buChar char="v"/>
            </a:pPr>
            <a:r>
              <a:rPr lang="he-IL" dirty="0"/>
              <a:t>דו</a:t>
            </a:r>
            <a:r>
              <a:rPr lang="en-US" dirty="0"/>
              <a:t>"</a:t>
            </a:r>
            <a:r>
              <a:rPr lang="he-IL" dirty="0"/>
              <a:t>ח סיכום בדיקות</a:t>
            </a:r>
            <a:endParaRPr lang="en-US" dirty="0"/>
          </a:p>
          <a:p>
            <a:pPr marL="285750" indent="-285750" algn="r" rtl="1">
              <a:buFont typeface="Wingdings" panose="05000000000000000000" pitchFamily="2" charset="2"/>
              <a:buChar char="v"/>
            </a:pPr>
            <a:endParaRPr lang="en-US" dirty="0"/>
          </a:p>
          <a:p>
            <a:pPr marL="285750" indent="-285750" algn="r" rtl="1">
              <a:buFont typeface="Wingdings" panose="05000000000000000000" pitchFamily="2" charset="2"/>
              <a:buChar char="v"/>
            </a:pPr>
            <a:r>
              <a:rPr lang="he-IL" dirty="0"/>
              <a:t>גרסאות עדכניות של תוצרי כל הפעילויות הרלוונטיות שנעשו במהלך עריכת</a:t>
            </a:r>
            <a:r>
              <a:rPr lang="en-US" dirty="0"/>
              <a:t> </a:t>
            </a:r>
            <a:r>
              <a:rPr lang="he-IL" dirty="0"/>
              <a:t>השינויים</a:t>
            </a:r>
            <a:endParaRPr lang="en-US" dirty="0"/>
          </a:p>
        </p:txBody>
      </p:sp>
    </p:spTree>
    <p:extLst>
      <p:ext uri="{BB962C8B-B14F-4D97-AF65-F5344CB8AC3E}">
        <p14:creationId xmlns:p14="http://schemas.microsoft.com/office/powerpoint/2010/main" val="239813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המחשבים</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בחן עצמך</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מה בא קודם, האפיון או העיצוב?</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איזה שלב בוחנים מסמכי </a:t>
            </a:r>
            <a:r>
              <a:rPr lang="en-US" dirty="0">
                <a:latin typeface="Arial" panose="020B0604020202020204" pitchFamily="34" charset="0"/>
                <a:cs typeface="Arial" panose="020B0604020202020204" pitchFamily="34" charset="0"/>
              </a:rPr>
              <a:t>RFP</a:t>
            </a:r>
            <a:r>
              <a:rPr lang="he-IL" dirty="0">
                <a:latin typeface="Arial" panose="020B0604020202020204" pitchFamily="34" charset="0"/>
                <a:cs typeface="Arial" panose="020B0604020202020204" pitchFamily="34" charset="0"/>
              </a:rPr>
              <a:t>?</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באיזה שלב מתבצעת הסבת הנתונים למערכת החדשה?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4"/>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5"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421286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תהליך פיתוח</a:t>
            </a:r>
          </a:p>
          <a:p>
            <a:pPr algn="r" rtl="1">
              <a:lnSpc>
                <a:spcPct val="150000"/>
              </a:lnSpc>
            </a:pPr>
            <a:r>
              <a:rPr lang="he-IL" sz="1600" dirty="0">
                <a:solidFill>
                  <a:srgbClr val="000000"/>
                </a:solidFill>
                <a:latin typeface="Arial" panose="020B0604020202020204" pitchFamily="34" charset="0"/>
                <a:cs typeface="Arial" panose="020B0604020202020204" pitchFamily="34" charset="0"/>
              </a:rPr>
              <a:t>חלוקת זמנים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076008" y="3235587"/>
            <a:ext cx="3902497" cy="194934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65EC3B24-0C14-4EE8-0AF8-C948A2014310}"/>
              </a:ext>
            </a:extLst>
          </p:cNvPr>
          <p:cNvGrpSpPr/>
          <p:nvPr/>
        </p:nvGrpSpPr>
        <p:grpSpPr>
          <a:xfrm>
            <a:off x="4720005" y="1842080"/>
            <a:ext cx="6166260" cy="4228775"/>
            <a:chOff x="4720005" y="1842080"/>
            <a:chExt cx="6166260" cy="4228775"/>
          </a:xfrm>
        </p:grpSpPr>
        <p:grpSp>
          <p:nvGrpSpPr>
            <p:cNvPr id="8" name="object 2">
              <a:extLst>
                <a:ext uri="{FF2B5EF4-FFF2-40B4-BE49-F238E27FC236}">
                  <a16:creationId xmlns:a16="http://schemas.microsoft.com/office/drawing/2014/main" id="{9EABD64F-AEB2-EF8A-A439-671181BDD792}"/>
                </a:ext>
              </a:extLst>
            </p:cNvPr>
            <p:cNvGrpSpPr/>
            <p:nvPr/>
          </p:nvGrpSpPr>
          <p:grpSpPr>
            <a:xfrm>
              <a:off x="4720005" y="2252370"/>
              <a:ext cx="5984828" cy="3818485"/>
              <a:chOff x="540258" y="1402841"/>
              <a:chExt cx="7945120" cy="5069205"/>
            </a:xfrm>
          </p:grpSpPr>
          <p:sp>
            <p:nvSpPr>
              <p:cNvPr id="12" name="object 4">
                <a:extLst>
                  <a:ext uri="{FF2B5EF4-FFF2-40B4-BE49-F238E27FC236}">
                    <a16:creationId xmlns:a16="http://schemas.microsoft.com/office/drawing/2014/main" id="{A061BD51-8195-8AD8-54EE-FFF237F1BF9B}"/>
                  </a:ext>
                </a:extLst>
              </p:cNvPr>
              <p:cNvSpPr/>
              <p:nvPr/>
            </p:nvSpPr>
            <p:spPr>
              <a:xfrm>
                <a:off x="540258" y="1402841"/>
                <a:ext cx="7945120" cy="5069205"/>
              </a:xfrm>
              <a:custGeom>
                <a:avLst/>
                <a:gdLst/>
                <a:ahLst/>
                <a:cxnLst/>
                <a:rect l="l" t="t" r="r" b="b"/>
                <a:pathLst>
                  <a:path w="7945120" h="5069205">
                    <a:moveTo>
                      <a:pt x="7944612" y="4832604"/>
                    </a:moveTo>
                    <a:lnTo>
                      <a:pt x="7906512" y="4813554"/>
                    </a:lnTo>
                    <a:lnTo>
                      <a:pt x="7754112" y="4737354"/>
                    </a:lnTo>
                    <a:lnTo>
                      <a:pt x="7754112" y="4813554"/>
                    </a:lnTo>
                    <a:lnTo>
                      <a:pt x="438150" y="4813554"/>
                    </a:lnTo>
                    <a:lnTo>
                      <a:pt x="438150" y="190500"/>
                    </a:lnTo>
                    <a:lnTo>
                      <a:pt x="514350" y="190500"/>
                    </a:lnTo>
                    <a:lnTo>
                      <a:pt x="504825" y="171450"/>
                    </a:lnTo>
                    <a:lnTo>
                      <a:pt x="419100" y="0"/>
                    </a:lnTo>
                    <a:lnTo>
                      <a:pt x="323850" y="190500"/>
                    </a:lnTo>
                    <a:lnTo>
                      <a:pt x="400050" y="190500"/>
                    </a:lnTo>
                    <a:lnTo>
                      <a:pt x="400050" y="4813554"/>
                    </a:lnTo>
                    <a:lnTo>
                      <a:pt x="0" y="4813554"/>
                    </a:lnTo>
                    <a:lnTo>
                      <a:pt x="0" y="4851654"/>
                    </a:lnTo>
                    <a:lnTo>
                      <a:pt x="400050" y="4851654"/>
                    </a:lnTo>
                    <a:lnTo>
                      <a:pt x="400050" y="5068824"/>
                    </a:lnTo>
                    <a:lnTo>
                      <a:pt x="438150" y="5068824"/>
                    </a:lnTo>
                    <a:lnTo>
                      <a:pt x="438150" y="4851654"/>
                    </a:lnTo>
                    <a:lnTo>
                      <a:pt x="7754112" y="4851654"/>
                    </a:lnTo>
                    <a:lnTo>
                      <a:pt x="7754112" y="4927854"/>
                    </a:lnTo>
                    <a:lnTo>
                      <a:pt x="7906512" y="4851654"/>
                    </a:lnTo>
                    <a:lnTo>
                      <a:pt x="7944612" y="4832604"/>
                    </a:lnTo>
                    <a:close/>
                  </a:path>
                </a:pathLst>
              </a:custGeom>
              <a:solidFill>
                <a:srgbClr val="FFFFFF"/>
              </a:solidFill>
            </p:spPr>
            <p:txBody>
              <a:bodyPr wrap="square" lIns="0" tIns="0" rIns="0" bIns="0" rtlCol="0"/>
              <a:lstStyle/>
              <a:p>
                <a:endParaRPr/>
              </a:p>
            </p:txBody>
          </p:sp>
          <p:sp>
            <p:nvSpPr>
              <p:cNvPr id="13" name="object 5">
                <a:extLst>
                  <a:ext uri="{FF2B5EF4-FFF2-40B4-BE49-F238E27FC236}">
                    <a16:creationId xmlns:a16="http://schemas.microsoft.com/office/drawing/2014/main" id="{96AA1971-8AC1-AA63-90A3-AA2244999145}"/>
                  </a:ext>
                </a:extLst>
              </p:cNvPr>
              <p:cNvSpPr/>
              <p:nvPr/>
            </p:nvSpPr>
            <p:spPr>
              <a:xfrm>
                <a:off x="1458467" y="5469635"/>
                <a:ext cx="524256" cy="731519"/>
              </a:xfrm>
              <a:prstGeom prst="rect">
                <a:avLst/>
              </a:prstGeom>
              <a:blipFill>
                <a:blip r:embed="rId5" cstate="print"/>
                <a:stretch>
                  <a:fillRect/>
                </a:stretch>
              </a:blipFill>
            </p:spPr>
            <p:txBody>
              <a:bodyPr wrap="square" lIns="0" tIns="0" rIns="0" bIns="0" rtlCol="0"/>
              <a:lstStyle/>
              <a:p>
                <a:endParaRPr/>
              </a:p>
            </p:txBody>
          </p:sp>
          <p:sp>
            <p:nvSpPr>
              <p:cNvPr id="14" name="object 6">
                <a:extLst>
                  <a:ext uri="{FF2B5EF4-FFF2-40B4-BE49-F238E27FC236}">
                    <a16:creationId xmlns:a16="http://schemas.microsoft.com/office/drawing/2014/main" id="{060A639D-B3CA-5EBE-9F81-F0BD2DE1C47D}"/>
                  </a:ext>
                </a:extLst>
              </p:cNvPr>
              <p:cNvSpPr/>
              <p:nvPr/>
            </p:nvSpPr>
            <p:spPr>
              <a:xfrm>
                <a:off x="1458467" y="5469635"/>
                <a:ext cx="524510" cy="731520"/>
              </a:xfrm>
              <a:custGeom>
                <a:avLst/>
                <a:gdLst/>
                <a:ahLst/>
                <a:cxnLst/>
                <a:rect l="l" t="t" r="r" b="b"/>
                <a:pathLst>
                  <a:path w="524510" h="731520">
                    <a:moveTo>
                      <a:pt x="0" y="731519"/>
                    </a:moveTo>
                    <a:lnTo>
                      <a:pt x="524256" y="731519"/>
                    </a:lnTo>
                    <a:lnTo>
                      <a:pt x="524256" y="0"/>
                    </a:lnTo>
                    <a:lnTo>
                      <a:pt x="0" y="0"/>
                    </a:lnTo>
                    <a:lnTo>
                      <a:pt x="0" y="731519"/>
                    </a:lnTo>
                    <a:close/>
                  </a:path>
                </a:pathLst>
              </a:custGeom>
              <a:ln w="12192">
                <a:solidFill>
                  <a:srgbClr val="000000"/>
                </a:solidFill>
              </a:ln>
            </p:spPr>
            <p:txBody>
              <a:bodyPr wrap="square" lIns="0" tIns="0" rIns="0" bIns="0" rtlCol="0"/>
              <a:lstStyle/>
              <a:p>
                <a:endParaRPr/>
              </a:p>
            </p:txBody>
          </p:sp>
          <p:sp>
            <p:nvSpPr>
              <p:cNvPr id="15" name="object 7">
                <a:extLst>
                  <a:ext uri="{FF2B5EF4-FFF2-40B4-BE49-F238E27FC236}">
                    <a16:creationId xmlns:a16="http://schemas.microsoft.com/office/drawing/2014/main" id="{A269E462-3E75-43A4-6523-274431F91147}"/>
                  </a:ext>
                </a:extLst>
              </p:cNvPr>
              <p:cNvSpPr/>
              <p:nvPr/>
            </p:nvSpPr>
            <p:spPr>
              <a:xfrm>
                <a:off x="2732532" y="5337047"/>
                <a:ext cx="524256" cy="864108"/>
              </a:xfrm>
              <a:prstGeom prst="rect">
                <a:avLst/>
              </a:prstGeom>
              <a:blipFill>
                <a:blip r:embed="rId6" cstate="print"/>
                <a:stretch>
                  <a:fillRect/>
                </a:stretch>
              </a:blipFill>
            </p:spPr>
            <p:txBody>
              <a:bodyPr wrap="square" lIns="0" tIns="0" rIns="0" bIns="0" rtlCol="0"/>
              <a:lstStyle/>
              <a:p>
                <a:endParaRPr/>
              </a:p>
            </p:txBody>
          </p:sp>
          <p:sp>
            <p:nvSpPr>
              <p:cNvPr id="16" name="object 8">
                <a:extLst>
                  <a:ext uri="{FF2B5EF4-FFF2-40B4-BE49-F238E27FC236}">
                    <a16:creationId xmlns:a16="http://schemas.microsoft.com/office/drawing/2014/main" id="{43F691D0-68DA-7E64-57B4-A16BD37B631E}"/>
                  </a:ext>
                </a:extLst>
              </p:cNvPr>
              <p:cNvSpPr/>
              <p:nvPr/>
            </p:nvSpPr>
            <p:spPr>
              <a:xfrm>
                <a:off x="2732532" y="5337047"/>
                <a:ext cx="524510" cy="864235"/>
              </a:xfrm>
              <a:custGeom>
                <a:avLst/>
                <a:gdLst/>
                <a:ahLst/>
                <a:cxnLst/>
                <a:rect l="l" t="t" r="r" b="b"/>
                <a:pathLst>
                  <a:path w="524510" h="864235">
                    <a:moveTo>
                      <a:pt x="0" y="864107"/>
                    </a:moveTo>
                    <a:lnTo>
                      <a:pt x="524256" y="864107"/>
                    </a:lnTo>
                    <a:lnTo>
                      <a:pt x="524256" y="0"/>
                    </a:lnTo>
                    <a:lnTo>
                      <a:pt x="0" y="0"/>
                    </a:lnTo>
                    <a:lnTo>
                      <a:pt x="0" y="864107"/>
                    </a:lnTo>
                    <a:close/>
                  </a:path>
                </a:pathLst>
              </a:custGeom>
              <a:ln w="12192">
                <a:solidFill>
                  <a:srgbClr val="000000"/>
                </a:solidFill>
              </a:ln>
            </p:spPr>
            <p:txBody>
              <a:bodyPr wrap="square" lIns="0" tIns="0" rIns="0" bIns="0" rtlCol="0"/>
              <a:lstStyle/>
              <a:p>
                <a:endParaRPr/>
              </a:p>
            </p:txBody>
          </p:sp>
          <p:sp>
            <p:nvSpPr>
              <p:cNvPr id="18" name="object 9">
                <a:extLst>
                  <a:ext uri="{FF2B5EF4-FFF2-40B4-BE49-F238E27FC236}">
                    <a16:creationId xmlns:a16="http://schemas.microsoft.com/office/drawing/2014/main" id="{3F55D36B-DD1C-7EED-82EC-E58C8784B308}"/>
                  </a:ext>
                </a:extLst>
              </p:cNvPr>
              <p:cNvSpPr/>
              <p:nvPr/>
            </p:nvSpPr>
            <p:spPr>
              <a:xfrm>
                <a:off x="4006596" y="4203191"/>
                <a:ext cx="524255" cy="1997964"/>
              </a:xfrm>
              <a:prstGeom prst="rect">
                <a:avLst/>
              </a:prstGeom>
              <a:blipFill>
                <a:blip r:embed="rId7" cstate="print"/>
                <a:stretch>
                  <a:fillRect/>
                </a:stretch>
              </a:blipFill>
            </p:spPr>
            <p:txBody>
              <a:bodyPr wrap="square" lIns="0" tIns="0" rIns="0" bIns="0" rtlCol="0"/>
              <a:lstStyle/>
              <a:p>
                <a:endParaRPr/>
              </a:p>
            </p:txBody>
          </p:sp>
          <p:sp>
            <p:nvSpPr>
              <p:cNvPr id="19" name="object 10">
                <a:extLst>
                  <a:ext uri="{FF2B5EF4-FFF2-40B4-BE49-F238E27FC236}">
                    <a16:creationId xmlns:a16="http://schemas.microsoft.com/office/drawing/2014/main" id="{4D99BB10-1D2C-124B-0F3C-97D35C2DBFB8}"/>
                  </a:ext>
                </a:extLst>
              </p:cNvPr>
              <p:cNvSpPr/>
              <p:nvPr/>
            </p:nvSpPr>
            <p:spPr>
              <a:xfrm>
                <a:off x="4006596" y="4203191"/>
                <a:ext cx="524510" cy="1998345"/>
              </a:xfrm>
              <a:custGeom>
                <a:avLst/>
                <a:gdLst/>
                <a:ahLst/>
                <a:cxnLst/>
                <a:rect l="l" t="t" r="r" b="b"/>
                <a:pathLst>
                  <a:path w="524510" h="1998345">
                    <a:moveTo>
                      <a:pt x="0" y="1997963"/>
                    </a:moveTo>
                    <a:lnTo>
                      <a:pt x="524255" y="1997963"/>
                    </a:lnTo>
                    <a:lnTo>
                      <a:pt x="524255" y="0"/>
                    </a:lnTo>
                    <a:lnTo>
                      <a:pt x="0" y="0"/>
                    </a:lnTo>
                    <a:lnTo>
                      <a:pt x="0" y="1997963"/>
                    </a:lnTo>
                    <a:close/>
                  </a:path>
                </a:pathLst>
              </a:custGeom>
              <a:ln w="12192">
                <a:solidFill>
                  <a:srgbClr val="000000"/>
                </a:solidFill>
              </a:ln>
            </p:spPr>
            <p:txBody>
              <a:bodyPr wrap="square" lIns="0" tIns="0" rIns="0" bIns="0" rtlCol="0"/>
              <a:lstStyle/>
              <a:p>
                <a:endParaRPr/>
              </a:p>
            </p:txBody>
          </p:sp>
          <p:sp>
            <p:nvSpPr>
              <p:cNvPr id="20" name="object 11">
                <a:extLst>
                  <a:ext uri="{FF2B5EF4-FFF2-40B4-BE49-F238E27FC236}">
                    <a16:creationId xmlns:a16="http://schemas.microsoft.com/office/drawing/2014/main" id="{CD01E244-FDF8-2498-88F1-2AA1BFFA6CD4}"/>
                  </a:ext>
                </a:extLst>
              </p:cNvPr>
              <p:cNvSpPr/>
              <p:nvPr/>
            </p:nvSpPr>
            <p:spPr>
              <a:xfrm>
                <a:off x="5280659" y="1802892"/>
                <a:ext cx="524256" cy="4398263"/>
              </a:xfrm>
              <a:prstGeom prst="rect">
                <a:avLst/>
              </a:prstGeom>
              <a:blipFill>
                <a:blip r:embed="rId8" cstate="print"/>
                <a:stretch>
                  <a:fillRect/>
                </a:stretch>
              </a:blipFill>
            </p:spPr>
            <p:txBody>
              <a:bodyPr wrap="square" lIns="0" tIns="0" rIns="0" bIns="0" rtlCol="0"/>
              <a:lstStyle/>
              <a:p>
                <a:endParaRPr/>
              </a:p>
            </p:txBody>
          </p:sp>
          <p:sp>
            <p:nvSpPr>
              <p:cNvPr id="21" name="object 12">
                <a:extLst>
                  <a:ext uri="{FF2B5EF4-FFF2-40B4-BE49-F238E27FC236}">
                    <a16:creationId xmlns:a16="http://schemas.microsoft.com/office/drawing/2014/main" id="{B1818124-B9AF-05C5-8288-BA6D5B1F17D3}"/>
                  </a:ext>
                </a:extLst>
              </p:cNvPr>
              <p:cNvSpPr/>
              <p:nvPr/>
            </p:nvSpPr>
            <p:spPr>
              <a:xfrm>
                <a:off x="5280659" y="1802892"/>
                <a:ext cx="524510" cy="4398645"/>
              </a:xfrm>
              <a:custGeom>
                <a:avLst/>
                <a:gdLst/>
                <a:ahLst/>
                <a:cxnLst/>
                <a:rect l="l" t="t" r="r" b="b"/>
                <a:pathLst>
                  <a:path w="524510" h="4398645">
                    <a:moveTo>
                      <a:pt x="0" y="4398263"/>
                    </a:moveTo>
                    <a:lnTo>
                      <a:pt x="524256" y="4398263"/>
                    </a:lnTo>
                    <a:lnTo>
                      <a:pt x="524256" y="0"/>
                    </a:lnTo>
                    <a:lnTo>
                      <a:pt x="0" y="0"/>
                    </a:lnTo>
                    <a:lnTo>
                      <a:pt x="0" y="4398263"/>
                    </a:lnTo>
                    <a:close/>
                  </a:path>
                </a:pathLst>
              </a:custGeom>
              <a:ln w="12192">
                <a:solidFill>
                  <a:srgbClr val="000000"/>
                </a:solidFill>
              </a:ln>
            </p:spPr>
            <p:txBody>
              <a:bodyPr wrap="square" lIns="0" tIns="0" rIns="0" bIns="0" rtlCol="0"/>
              <a:lstStyle/>
              <a:p>
                <a:endParaRPr/>
              </a:p>
            </p:txBody>
          </p:sp>
          <p:sp>
            <p:nvSpPr>
              <p:cNvPr id="22" name="object 13">
                <a:extLst>
                  <a:ext uri="{FF2B5EF4-FFF2-40B4-BE49-F238E27FC236}">
                    <a16:creationId xmlns:a16="http://schemas.microsoft.com/office/drawing/2014/main" id="{E33BD5A6-847A-D65D-30A6-98C5527AEA7B}"/>
                  </a:ext>
                </a:extLst>
              </p:cNvPr>
              <p:cNvSpPr/>
              <p:nvPr/>
            </p:nvSpPr>
            <p:spPr>
              <a:xfrm>
                <a:off x="6554723" y="3336035"/>
                <a:ext cx="524255" cy="2865120"/>
              </a:xfrm>
              <a:prstGeom prst="rect">
                <a:avLst/>
              </a:prstGeom>
              <a:blipFill>
                <a:blip r:embed="rId9" cstate="print"/>
                <a:stretch>
                  <a:fillRect/>
                </a:stretch>
              </a:blipFill>
            </p:spPr>
            <p:txBody>
              <a:bodyPr wrap="square" lIns="0" tIns="0" rIns="0" bIns="0" rtlCol="0"/>
              <a:lstStyle/>
              <a:p>
                <a:endParaRPr/>
              </a:p>
            </p:txBody>
          </p:sp>
          <p:sp>
            <p:nvSpPr>
              <p:cNvPr id="23" name="object 14">
                <a:extLst>
                  <a:ext uri="{FF2B5EF4-FFF2-40B4-BE49-F238E27FC236}">
                    <a16:creationId xmlns:a16="http://schemas.microsoft.com/office/drawing/2014/main" id="{8FA8B3F7-BA56-32AE-7CA3-0222F461168B}"/>
                  </a:ext>
                </a:extLst>
              </p:cNvPr>
              <p:cNvSpPr/>
              <p:nvPr/>
            </p:nvSpPr>
            <p:spPr>
              <a:xfrm>
                <a:off x="6554723" y="3336035"/>
                <a:ext cx="524510" cy="2865120"/>
              </a:xfrm>
              <a:custGeom>
                <a:avLst/>
                <a:gdLst/>
                <a:ahLst/>
                <a:cxnLst/>
                <a:rect l="l" t="t" r="r" b="b"/>
                <a:pathLst>
                  <a:path w="524509" h="2865120">
                    <a:moveTo>
                      <a:pt x="0" y="2865120"/>
                    </a:moveTo>
                    <a:lnTo>
                      <a:pt x="524255" y="2865120"/>
                    </a:lnTo>
                    <a:lnTo>
                      <a:pt x="524255" y="0"/>
                    </a:lnTo>
                    <a:lnTo>
                      <a:pt x="0" y="0"/>
                    </a:lnTo>
                    <a:lnTo>
                      <a:pt x="0" y="2865120"/>
                    </a:lnTo>
                    <a:close/>
                  </a:path>
                </a:pathLst>
              </a:custGeom>
              <a:ln w="12192">
                <a:solidFill>
                  <a:srgbClr val="000000"/>
                </a:solidFill>
              </a:ln>
            </p:spPr>
            <p:txBody>
              <a:bodyPr wrap="square" lIns="0" tIns="0" rIns="0" bIns="0" rtlCol="0"/>
              <a:lstStyle/>
              <a:p>
                <a:endParaRPr/>
              </a:p>
            </p:txBody>
          </p:sp>
          <p:sp>
            <p:nvSpPr>
              <p:cNvPr id="24" name="object 15">
                <a:extLst>
                  <a:ext uri="{FF2B5EF4-FFF2-40B4-BE49-F238E27FC236}">
                    <a16:creationId xmlns:a16="http://schemas.microsoft.com/office/drawing/2014/main" id="{A7810E12-430A-018C-F0BC-937C176C3EE5}"/>
                  </a:ext>
                </a:extLst>
              </p:cNvPr>
              <p:cNvSpPr/>
              <p:nvPr/>
            </p:nvSpPr>
            <p:spPr>
              <a:xfrm>
                <a:off x="7754111" y="4203191"/>
                <a:ext cx="524255" cy="1997964"/>
              </a:xfrm>
              <a:prstGeom prst="rect">
                <a:avLst/>
              </a:prstGeom>
              <a:blipFill>
                <a:blip r:embed="rId7" cstate="print"/>
                <a:stretch>
                  <a:fillRect/>
                </a:stretch>
              </a:blipFill>
            </p:spPr>
            <p:txBody>
              <a:bodyPr wrap="square" lIns="0" tIns="0" rIns="0" bIns="0" rtlCol="0"/>
              <a:lstStyle/>
              <a:p>
                <a:endParaRPr/>
              </a:p>
            </p:txBody>
          </p:sp>
          <p:sp>
            <p:nvSpPr>
              <p:cNvPr id="25" name="object 16">
                <a:extLst>
                  <a:ext uri="{FF2B5EF4-FFF2-40B4-BE49-F238E27FC236}">
                    <a16:creationId xmlns:a16="http://schemas.microsoft.com/office/drawing/2014/main" id="{23A51C11-13FC-9850-58CC-382CC156B0E0}"/>
                  </a:ext>
                </a:extLst>
              </p:cNvPr>
              <p:cNvSpPr/>
              <p:nvPr/>
            </p:nvSpPr>
            <p:spPr>
              <a:xfrm>
                <a:off x="7754111" y="4203191"/>
                <a:ext cx="524510" cy="1998345"/>
              </a:xfrm>
              <a:custGeom>
                <a:avLst/>
                <a:gdLst/>
                <a:ahLst/>
                <a:cxnLst/>
                <a:rect l="l" t="t" r="r" b="b"/>
                <a:pathLst>
                  <a:path w="524509" h="1998345">
                    <a:moveTo>
                      <a:pt x="0" y="1997963"/>
                    </a:moveTo>
                    <a:lnTo>
                      <a:pt x="524255" y="1997963"/>
                    </a:lnTo>
                    <a:lnTo>
                      <a:pt x="524255" y="0"/>
                    </a:lnTo>
                    <a:lnTo>
                      <a:pt x="0" y="0"/>
                    </a:lnTo>
                    <a:lnTo>
                      <a:pt x="0" y="1997963"/>
                    </a:lnTo>
                    <a:close/>
                  </a:path>
                </a:pathLst>
              </a:custGeom>
              <a:ln w="12192">
                <a:solidFill>
                  <a:srgbClr val="000000"/>
                </a:solidFill>
              </a:ln>
            </p:spPr>
            <p:txBody>
              <a:bodyPr wrap="square" lIns="0" tIns="0" rIns="0" bIns="0" rtlCol="0"/>
              <a:lstStyle/>
              <a:p>
                <a:endParaRPr/>
              </a:p>
            </p:txBody>
          </p:sp>
        </p:grpSp>
        <p:sp>
          <p:nvSpPr>
            <p:cNvPr id="33" name="TextBox 32">
              <a:extLst>
                <a:ext uri="{FF2B5EF4-FFF2-40B4-BE49-F238E27FC236}">
                  <a16:creationId xmlns:a16="http://schemas.microsoft.com/office/drawing/2014/main" id="{9D711BA0-33E9-8946-1D5F-0ED4F37B7908}"/>
                </a:ext>
              </a:extLst>
            </p:cNvPr>
            <p:cNvSpPr txBox="1"/>
            <p:nvPr/>
          </p:nvSpPr>
          <p:spPr>
            <a:xfrm>
              <a:off x="5095073" y="4650778"/>
              <a:ext cx="1069643" cy="584775"/>
            </a:xfrm>
            <a:prstGeom prst="rect">
              <a:avLst/>
            </a:prstGeom>
            <a:noFill/>
          </p:spPr>
          <p:txBody>
            <a:bodyPr wrap="square">
              <a:spAutoFit/>
            </a:bodyPr>
            <a:lstStyle/>
            <a:p>
              <a:pPr algn="ctr"/>
              <a:r>
                <a:rPr lang="he-IL" sz="1600" dirty="0"/>
                <a:t>אסטרטגיה (ייזום)</a:t>
              </a:r>
            </a:p>
          </p:txBody>
        </p:sp>
        <p:sp>
          <p:nvSpPr>
            <p:cNvPr id="34" name="TextBox 33">
              <a:extLst>
                <a:ext uri="{FF2B5EF4-FFF2-40B4-BE49-F238E27FC236}">
                  <a16:creationId xmlns:a16="http://schemas.microsoft.com/office/drawing/2014/main" id="{4C816C0F-A987-12DA-D5E2-F986D724C509}"/>
                </a:ext>
              </a:extLst>
            </p:cNvPr>
            <p:cNvSpPr txBox="1"/>
            <p:nvPr/>
          </p:nvSpPr>
          <p:spPr>
            <a:xfrm>
              <a:off x="6028318" y="4792721"/>
              <a:ext cx="1069643" cy="338554"/>
            </a:xfrm>
            <a:prstGeom prst="rect">
              <a:avLst/>
            </a:prstGeom>
            <a:noFill/>
          </p:spPr>
          <p:txBody>
            <a:bodyPr wrap="square">
              <a:spAutoFit/>
            </a:bodyPr>
            <a:lstStyle/>
            <a:p>
              <a:pPr algn="ctr"/>
              <a:r>
                <a:rPr lang="he-IL" sz="1600" dirty="0"/>
                <a:t>אפיון</a:t>
              </a:r>
            </a:p>
          </p:txBody>
        </p:sp>
        <p:sp>
          <p:nvSpPr>
            <p:cNvPr id="35" name="TextBox 34">
              <a:extLst>
                <a:ext uri="{FF2B5EF4-FFF2-40B4-BE49-F238E27FC236}">
                  <a16:creationId xmlns:a16="http://schemas.microsoft.com/office/drawing/2014/main" id="{69075957-8146-F2A8-E29A-70AC2418983A}"/>
                </a:ext>
              </a:extLst>
            </p:cNvPr>
            <p:cNvSpPr txBox="1"/>
            <p:nvPr/>
          </p:nvSpPr>
          <p:spPr>
            <a:xfrm>
              <a:off x="6993728" y="3740031"/>
              <a:ext cx="1069643" cy="584775"/>
            </a:xfrm>
            <a:prstGeom prst="rect">
              <a:avLst/>
            </a:prstGeom>
            <a:noFill/>
          </p:spPr>
          <p:txBody>
            <a:bodyPr wrap="square">
              <a:spAutoFit/>
            </a:bodyPr>
            <a:lstStyle/>
            <a:p>
              <a:pPr algn="ctr"/>
              <a:r>
                <a:rPr lang="he-IL" sz="1600" dirty="0"/>
                <a:t>עיצוב חווית משתמש</a:t>
              </a:r>
            </a:p>
          </p:txBody>
        </p:sp>
        <p:sp>
          <p:nvSpPr>
            <p:cNvPr id="36" name="TextBox 35">
              <a:extLst>
                <a:ext uri="{FF2B5EF4-FFF2-40B4-BE49-F238E27FC236}">
                  <a16:creationId xmlns:a16="http://schemas.microsoft.com/office/drawing/2014/main" id="{70793932-DE26-B55E-5FAB-9BB7D54FF2CF}"/>
                </a:ext>
              </a:extLst>
            </p:cNvPr>
            <p:cNvSpPr txBox="1"/>
            <p:nvPr/>
          </p:nvSpPr>
          <p:spPr>
            <a:xfrm>
              <a:off x="7953442" y="1842080"/>
              <a:ext cx="1069643" cy="584775"/>
            </a:xfrm>
            <a:prstGeom prst="rect">
              <a:avLst/>
            </a:prstGeom>
            <a:noFill/>
          </p:spPr>
          <p:txBody>
            <a:bodyPr wrap="square">
              <a:spAutoFit/>
            </a:bodyPr>
            <a:lstStyle/>
            <a:p>
              <a:pPr algn="ctr"/>
              <a:r>
                <a:rPr lang="he-IL" sz="1600" dirty="0">
                  <a:solidFill>
                    <a:srgbClr val="000000"/>
                  </a:solidFill>
                  <a:latin typeface="Arial" panose="020B0604020202020204" pitchFamily="34" charset="0"/>
                  <a:cs typeface="Arial" panose="020B0604020202020204" pitchFamily="34" charset="0"/>
                </a:rPr>
                <a:t>פיתוח (קידוד)</a:t>
              </a:r>
              <a:endParaRPr lang="he-IL" sz="1600" dirty="0"/>
            </a:p>
          </p:txBody>
        </p:sp>
        <p:sp>
          <p:nvSpPr>
            <p:cNvPr id="37" name="TextBox 36">
              <a:extLst>
                <a:ext uri="{FF2B5EF4-FFF2-40B4-BE49-F238E27FC236}">
                  <a16:creationId xmlns:a16="http://schemas.microsoft.com/office/drawing/2014/main" id="{95E9D644-5DC4-2ABF-8C4C-0BA72DAA69C9}"/>
                </a:ext>
              </a:extLst>
            </p:cNvPr>
            <p:cNvSpPr txBox="1"/>
            <p:nvPr/>
          </p:nvSpPr>
          <p:spPr>
            <a:xfrm>
              <a:off x="8913158" y="3075669"/>
              <a:ext cx="1069643" cy="584775"/>
            </a:xfrm>
            <a:prstGeom prst="rect">
              <a:avLst/>
            </a:prstGeom>
            <a:noFill/>
          </p:spPr>
          <p:txBody>
            <a:bodyPr wrap="square">
              <a:spAutoFit/>
            </a:bodyPr>
            <a:lstStyle/>
            <a:p>
              <a:pPr algn="ctr"/>
              <a:r>
                <a:rPr lang="he-IL" sz="1600" dirty="0">
                  <a:solidFill>
                    <a:srgbClr val="000000"/>
                  </a:solidFill>
                  <a:latin typeface="Arial" panose="020B0604020202020204" pitchFamily="34" charset="0"/>
                  <a:cs typeface="Arial" panose="020B0604020202020204" pitchFamily="34" charset="0"/>
                </a:rPr>
                <a:t>בדיקות </a:t>
              </a:r>
              <a:r>
                <a:rPr lang="en-US" sz="1600" dirty="0">
                  <a:solidFill>
                    <a:srgbClr val="000000"/>
                  </a:solidFill>
                  <a:latin typeface="Arial" panose="020B0604020202020204" pitchFamily="34" charset="0"/>
                  <a:cs typeface="Arial" panose="020B0604020202020204" pitchFamily="34" charset="0"/>
                </a:rPr>
                <a:t>QA</a:t>
              </a:r>
            </a:p>
          </p:txBody>
        </p:sp>
        <p:sp>
          <p:nvSpPr>
            <p:cNvPr id="38" name="TextBox 37">
              <a:extLst>
                <a:ext uri="{FF2B5EF4-FFF2-40B4-BE49-F238E27FC236}">
                  <a16:creationId xmlns:a16="http://schemas.microsoft.com/office/drawing/2014/main" id="{364B84C4-F984-90AC-29CE-FE4F941F2DA2}"/>
                </a:ext>
              </a:extLst>
            </p:cNvPr>
            <p:cNvSpPr txBox="1"/>
            <p:nvPr/>
          </p:nvSpPr>
          <p:spPr>
            <a:xfrm>
              <a:off x="9816622" y="3742336"/>
              <a:ext cx="1069643" cy="584775"/>
            </a:xfrm>
            <a:prstGeom prst="rect">
              <a:avLst/>
            </a:prstGeom>
            <a:noFill/>
          </p:spPr>
          <p:txBody>
            <a:bodyPr wrap="square">
              <a:spAutoFit/>
            </a:bodyPr>
            <a:lstStyle/>
            <a:p>
              <a:pPr algn="ctr"/>
              <a:r>
                <a:rPr lang="he-IL" sz="1600" dirty="0">
                  <a:solidFill>
                    <a:srgbClr val="000000"/>
                  </a:solidFill>
                  <a:latin typeface="Arial" panose="020B0604020202020204" pitchFamily="34" charset="0"/>
                  <a:cs typeface="Arial" panose="020B0604020202020204" pitchFamily="34" charset="0"/>
                </a:rPr>
                <a:t>השקה ותחזוקה</a:t>
              </a:r>
              <a:endParaRPr lang="en-US" sz="1600" dirty="0">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229547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מושגי יסוד</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תוכנת מדף </a:t>
            </a:r>
            <a:r>
              <a:rPr lang="he-IL" dirty="0">
                <a:latin typeface="Arial" panose="020B0604020202020204" pitchFamily="34" charset="0"/>
                <a:cs typeface="Arial" panose="020B0604020202020204" pitchFamily="34" charset="0"/>
              </a:rPr>
              <a:t>- </a:t>
            </a:r>
            <a:r>
              <a:rPr lang="he-IL" sz="1800" b="0" i="0" u="none" strike="noStrike" baseline="0" dirty="0">
                <a:latin typeface="ArialMT"/>
              </a:rPr>
              <a:t>מערכת המפותחת לרכישה על ידי הציבור הרחב (הציבור הרחב הוא ה"לקוח").</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ROI</a:t>
            </a:r>
            <a:r>
              <a:rPr lang="he-IL" b="1"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Return Of Investment</a:t>
            </a:r>
            <a:r>
              <a:rPr lang="he-IL" b="1"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 מדד כלכלי להערכת עלויות השקעה, וכן להשוואה בין חלופות השקעה שונות. נהוג לחשב אותו באמצעות היחס בין רווחי החברה לעלות ההשקעה בה.</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לקוח פנימי </a:t>
            </a:r>
            <a:r>
              <a:rPr lang="he-IL" dirty="0">
                <a:latin typeface="Arial" panose="020B0604020202020204" pitchFamily="34" charset="0"/>
                <a:cs typeface="Arial" panose="020B0604020202020204" pitchFamily="34" charset="0"/>
              </a:rPr>
              <a:t>- לקוח שהוא חלק מהחברה בה המפתחים עובדים.</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לקוח חיצוני </a:t>
            </a:r>
            <a:r>
              <a:rPr lang="he-IL" dirty="0">
                <a:latin typeface="Arial" panose="020B0604020202020204" pitchFamily="34" charset="0"/>
                <a:cs typeface="Arial" panose="020B0604020202020204" pitchFamily="34" charset="0"/>
              </a:rPr>
              <a:t>- לקוח עבורו המערכת מפותחת, שהקשר אתו הוא קשר חוזי.</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ארכיטקטורת מערכות </a:t>
            </a:r>
            <a:r>
              <a:rPr lang="he-IL" dirty="0">
                <a:latin typeface="Arial" panose="020B0604020202020204" pitchFamily="34" charset="0"/>
                <a:cs typeface="Arial" panose="020B0604020202020204" pitchFamily="34" charset="0"/>
              </a:rPr>
              <a:t>- תכנון המערכת מבחינת התהליך, החומרה והשפות המרכיבים אותה.</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35891" y="2758196"/>
            <a:ext cx="3791270" cy="2729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83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מושגי יסוד</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תוכנה</a:t>
            </a:r>
            <a:r>
              <a:rPr lang="he-IL" dirty="0">
                <a:latin typeface="Arial" panose="020B0604020202020204" pitchFamily="34" charset="0"/>
                <a:cs typeface="Arial" panose="020B0604020202020204" pitchFamily="34" charset="0"/>
              </a:rPr>
              <a:t> - תרגום רשימת הוראות לשפה אותה המחשב מבין.</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שפת תכנות </a:t>
            </a:r>
            <a:r>
              <a:rPr lang="he-IL" dirty="0">
                <a:latin typeface="Arial" panose="020B0604020202020204" pitchFamily="34" charset="0"/>
                <a:cs typeface="Arial" panose="020B0604020202020204" pitchFamily="34" charset="0"/>
              </a:rPr>
              <a:t>- שפה המשמשת לקשר בין המתכנת למחשב.</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דרישה עסקית </a:t>
            </a:r>
            <a:r>
              <a:rPr lang="he-IL" dirty="0">
                <a:latin typeface="Arial" panose="020B0604020202020204" pitchFamily="34" charset="0"/>
                <a:cs typeface="Arial" panose="020B0604020202020204" pitchFamily="34" charset="0"/>
              </a:rPr>
              <a:t>- תכונה נדרשת של המערכת הנוגעת להיבט עסקי.</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דרישה טכנית </a:t>
            </a:r>
            <a:r>
              <a:rPr lang="he-IL" dirty="0">
                <a:latin typeface="Arial" panose="020B0604020202020204" pitchFamily="34" charset="0"/>
                <a:cs typeface="Arial" panose="020B0604020202020204" pitchFamily="34" charset="0"/>
              </a:rPr>
              <a:t>- תרגום של דרישה עסקית לתוכניות פעולה לצוותים השונים.</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ניתוח מערכות </a:t>
            </a:r>
            <a:r>
              <a:rPr lang="he-IL" dirty="0">
                <a:latin typeface="Arial" panose="020B0604020202020204" pitchFamily="34" charset="0"/>
                <a:cs typeface="Arial" panose="020B0604020202020204" pitchFamily="34" charset="0"/>
              </a:rPr>
              <a:t>- הבנת צרכי ודרישות הלקוח ותרגומם לדרישות טכניות.</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תרשים </a:t>
            </a:r>
            <a:r>
              <a:rPr lang="en-US" b="1" dirty="0">
                <a:latin typeface="Arial" panose="020B0604020202020204" pitchFamily="34" charset="0"/>
                <a:cs typeface="Arial" panose="020B0604020202020204" pitchFamily="34" charset="0"/>
              </a:rPr>
              <a:t>DFD</a:t>
            </a:r>
            <a:r>
              <a:rPr lang="he-IL" dirty="0">
                <a:latin typeface="Arial" panose="020B0604020202020204" pitchFamily="34" charset="0"/>
                <a:cs typeface="Arial" panose="020B0604020202020204" pitchFamily="34" charset="0"/>
              </a:rPr>
              <a:t> - תרשים המתאר את זרימת המידע במערכת.</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שפת </a:t>
            </a:r>
            <a:r>
              <a:rPr lang="en-US" b="1" dirty="0">
                <a:latin typeface="Arial" panose="020B0604020202020204" pitchFamily="34" charset="0"/>
                <a:cs typeface="Arial" panose="020B0604020202020204" pitchFamily="34" charset="0"/>
              </a:rPr>
              <a:t>UML</a:t>
            </a:r>
            <a:r>
              <a:rPr lang="he-IL" b="1"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 שפה המשמשת לתיאור מערכת מחשב וכוללת סוגי תרשימים שונים</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תרשים שימוש </a:t>
            </a:r>
            <a:r>
              <a:rPr lang="en-US" b="1" dirty="0">
                <a:latin typeface="Arial" panose="020B0604020202020204" pitchFamily="34" charset="0"/>
                <a:cs typeface="Arial" panose="020B0604020202020204" pitchFamily="34" charset="0"/>
              </a:rPr>
              <a:t>Use Case</a:t>
            </a:r>
            <a:r>
              <a:rPr lang="he-IL" b="1"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 אחד מתרשימי </a:t>
            </a:r>
            <a:r>
              <a:rPr lang="en-US" dirty="0">
                <a:latin typeface="Arial" panose="020B0604020202020204" pitchFamily="34" charset="0"/>
                <a:cs typeface="Arial" panose="020B0604020202020204" pitchFamily="34" charset="0"/>
              </a:rPr>
              <a:t>UML</a:t>
            </a:r>
            <a:r>
              <a:rPr lang="he-IL" dirty="0">
                <a:latin typeface="Arial" panose="020B0604020202020204" pitchFamily="34" charset="0"/>
                <a:cs typeface="Arial" panose="020B0604020202020204" pitchFamily="34" charset="0"/>
              </a:rPr>
              <a:t> המשמש לתיאור המשתמשים השונים והדרך בה הם מתקשרים עם המערכת. נקרא גם סיפור שחקנים משתמש.</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228482" y="2320010"/>
            <a:ext cx="3606087" cy="3606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918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מושגי יסוד</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עיצוב ממשק משתמש (</a:t>
            </a:r>
            <a:r>
              <a:rPr lang="en-US" b="1" dirty="0">
                <a:latin typeface="Arial" panose="020B0604020202020204" pitchFamily="34" charset="0"/>
                <a:cs typeface="Arial" panose="020B0604020202020204" pitchFamily="34" charset="0"/>
              </a:rPr>
              <a:t>UI</a:t>
            </a:r>
            <a:r>
              <a:rPr lang="he-IL" b="1"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 עיצוב מראה הקשר בין המשתמש למערכת (למשל מסכים, כפתורים וכדומה).</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עיצוב חווית משתמש (</a:t>
            </a:r>
            <a:r>
              <a:rPr lang="en-US" b="1" dirty="0">
                <a:latin typeface="Arial" panose="020B0604020202020204" pitchFamily="34" charset="0"/>
                <a:cs typeface="Arial" panose="020B0604020202020204" pitchFamily="34" charset="0"/>
              </a:rPr>
              <a:t>UX</a:t>
            </a:r>
            <a:r>
              <a:rPr lang="he-IL" b="1"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 עיצוב החוויה הכוללת של המשתמש עם המערכת (למשל הדרך בה המידע מאורגן, ניווט, אופן ההתקשרות עם המשתמש (קולי, מגע, עכבר) וכדומה).</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אוטומציה</a:t>
            </a:r>
            <a:r>
              <a:rPr lang="he-IL" dirty="0">
                <a:latin typeface="Arial" panose="020B0604020202020204" pitchFamily="34" charset="0"/>
                <a:cs typeface="Arial" panose="020B0604020202020204" pitchFamily="34" charset="0"/>
              </a:rPr>
              <a:t> - כלים המאפשרים לתכנת ולהריץ בדיקות כאילו היו השתמשו במערכת בודקים ידניים.</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עומסים</a:t>
            </a:r>
            <a:r>
              <a:rPr lang="he-IL" dirty="0">
                <a:latin typeface="Arial" panose="020B0604020202020204" pitchFamily="34" charset="0"/>
                <a:cs typeface="Arial" panose="020B0604020202020204" pitchFamily="34" charset="0"/>
              </a:rPr>
              <a:t> - בדיקות הבודקות כיצד המערכת מתפקדת כאשר הרב משתמשים עובדים בה בו זמנית.</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Auditing</a:t>
            </a:r>
            <a:r>
              <a:rPr lang="he-IL" dirty="0">
                <a:latin typeface="Arial" panose="020B0604020202020204" pitchFamily="34" charset="0"/>
                <a:cs typeface="Arial" panose="020B0604020202020204" pitchFamily="34" charset="0"/>
              </a:rPr>
              <a:t> - בדיקה כיצד ניתן ליעל את התהליכים הנדרשים לפיתוח מערכות.</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כתב טכני </a:t>
            </a:r>
            <a:r>
              <a:rPr lang="he-IL" dirty="0">
                <a:latin typeface="Arial" panose="020B0604020202020204" pitchFamily="34" charset="0"/>
                <a:cs typeface="Arial" panose="020B0604020202020204" pitchFamily="34" charset="0"/>
              </a:rPr>
              <a:t>- קבוצה שאחראית להוצאת כל המסמכים הנלווים למערכת, טקסט העזרה במערכת וכדומה.</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633493" y="2524990"/>
            <a:ext cx="4796066" cy="3196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356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תהליך פיתוח התוכנה</a:t>
            </a:r>
          </a:p>
          <a:p>
            <a:pPr algn="r" rtl="1">
              <a:lnSpc>
                <a:spcPct val="150000"/>
              </a:lnSpc>
            </a:pPr>
            <a:r>
              <a:rPr lang="he-IL" dirty="0">
                <a:latin typeface="Arial" panose="020B0604020202020204" pitchFamily="34" charset="0"/>
                <a:cs typeface="Arial" panose="020B0604020202020204" pitchFamily="34" charset="0"/>
              </a:rPr>
              <a:t>בעידן בו אנו חיים מערכות משולבות מחשב מקיפות אותנו במגוון</a:t>
            </a:r>
            <a:r>
              <a:rPr lang="ru-RU"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תחומים ולמעשה בכל היבט בחיי היום</a:t>
            </a:r>
            <a:r>
              <a:rPr lang="ru-RU"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יום.</a:t>
            </a:r>
            <a:endParaRPr lang="ru-RU"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תהליך הפיתוח למערכות השונות הנו תהליך מורכב הדורש שיתוף פעולה של מספר רב של אנשים.</a:t>
            </a:r>
          </a:p>
          <a:p>
            <a:pPr algn="r" rtl="1">
              <a:lnSpc>
                <a:spcPct val="150000"/>
              </a:lnSpc>
            </a:pPr>
            <a:r>
              <a:rPr lang="he-IL" dirty="0">
                <a:latin typeface="Arial" panose="020B0604020202020204" pitchFamily="34" charset="0"/>
                <a:cs typeface="Arial" panose="020B0604020202020204" pitchFamily="34" charset="0"/>
              </a:rPr>
              <a:t>לכל אדם או קבוצת אנשים (צוות) יש תחום התמחות ואחריות על המוצר.</a:t>
            </a:r>
          </a:p>
          <a:p>
            <a:pPr algn="r" rtl="1">
              <a:lnSpc>
                <a:spcPct val="150000"/>
              </a:lnSpc>
            </a:pPr>
            <a:r>
              <a:rPr lang="he-IL" dirty="0">
                <a:latin typeface="Arial" panose="020B0604020202020204" pitchFamily="34" charset="0"/>
                <a:cs typeface="Arial" panose="020B0604020202020204" pitchFamily="34" charset="0"/>
              </a:rPr>
              <a:t>למערכות מסוגים שונים, יתכן ויידרש ידע מסוג שונה (מערכות פיננסיות – ידע בתחום הכלכלה).</a:t>
            </a:r>
          </a:p>
          <a:p>
            <a:pPr algn="r" rtl="1">
              <a:lnSpc>
                <a:spcPct val="150000"/>
              </a:lnSpc>
            </a:pPr>
            <a:r>
              <a:rPr lang="he-IL" dirty="0">
                <a:latin typeface="Arial" panose="020B0604020202020204" pitchFamily="34" charset="0"/>
                <a:cs typeface="Arial" panose="020B0604020202020204" pitchFamily="34" charset="0"/>
              </a:rPr>
              <a:t>הדינמיקה בענף גבוהה אך למרות זאת, קיימים קווי דמיון רבים בפיתוח מוצרי מחשב מסוגים שונים.</a:t>
            </a:r>
          </a:p>
          <a:p>
            <a:pPr algn="r" rtl="1">
              <a:lnSpc>
                <a:spcPct val="150000"/>
              </a:lnSpc>
            </a:pPr>
            <a:r>
              <a:rPr lang="he-IL" b="1" dirty="0">
                <a:latin typeface="Arial" panose="020B0604020202020204" pitchFamily="34" charset="0"/>
                <a:cs typeface="Arial" panose="020B0604020202020204" pitchFamily="34" charset="0"/>
              </a:rPr>
              <a:t>עולם ה-</a:t>
            </a:r>
            <a:r>
              <a:rPr lang="en-US" b="1" dirty="0">
                <a:latin typeface="Arial" panose="020B0604020202020204" pitchFamily="34" charset="0"/>
                <a:cs typeface="Arial" panose="020B0604020202020204" pitchFamily="34" charset="0"/>
              </a:rPr>
              <a:t>QA</a:t>
            </a:r>
            <a:r>
              <a:rPr lang="he-IL" b="1" dirty="0">
                <a:latin typeface="Arial" panose="020B0604020202020204" pitchFamily="34" charset="0"/>
                <a:cs typeface="Arial" panose="020B0604020202020204" pitchFamily="34" charset="0"/>
              </a:rPr>
              <a:t> והבדיקות הוא אחד מתחומי ההתמחות הרלוונטיים לכל סוגי מערכות.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11217" y="2454035"/>
            <a:ext cx="3840618" cy="333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80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איך בונים בית?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394395" y="2314944"/>
            <a:ext cx="7161209" cy="431659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object 7">
            <a:extLst>
              <a:ext uri="{FF2B5EF4-FFF2-40B4-BE49-F238E27FC236}">
                <a16:creationId xmlns:a16="http://schemas.microsoft.com/office/drawing/2014/main" id="{66E8D813-4198-5F22-3440-0520029A8EE9}"/>
              </a:ext>
            </a:extLst>
          </p:cNvPr>
          <p:cNvGrpSpPr/>
          <p:nvPr/>
        </p:nvGrpSpPr>
        <p:grpSpPr>
          <a:xfrm>
            <a:off x="1628775" y="1657350"/>
            <a:ext cx="8314753" cy="4612868"/>
            <a:chOff x="0" y="1223541"/>
            <a:chExt cx="7952358" cy="4471138"/>
          </a:xfrm>
        </p:grpSpPr>
        <p:sp>
          <p:nvSpPr>
            <p:cNvPr id="8" name="object 8">
              <a:extLst>
                <a:ext uri="{FF2B5EF4-FFF2-40B4-BE49-F238E27FC236}">
                  <a16:creationId xmlns:a16="http://schemas.microsoft.com/office/drawing/2014/main" id="{F6C236BD-98CE-8E64-8E1C-E31D50F9BB08}"/>
                </a:ext>
              </a:extLst>
            </p:cNvPr>
            <p:cNvSpPr/>
            <p:nvPr/>
          </p:nvSpPr>
          <p:spPr>
            <a:xfrm>
              <a:off x="5788278" y="2883534"/>
              <a:ext cx="2164080" cy="2811145"/>
            </a:xfrm>
            <a:custGeom>
              <a:avLst/>
              <a:gdLst/>
              <a:ahLst/>
              <a:cxnLst/>
              <a:rect l="l" t="t" r="r" b="b"/>
              <a:pathLst>
                <a:path w="2164079" h="2811145">
                  <a:moveTo>
                    <a:pt x="1899920" y="0"/>
                  </a:moveTo>
                  <a:lnTo>
                    <a:pt x="430275" y="2159381"/>
                  </a:lnTo>
                  <a:lnTo>
                    <a:pt x="0" y="1866645"/>
                  </a:lnTo>
                  <a:lnTo>
                    <a:pt x="179578" y="2811106"/>
                  </a:lnTo>
                  <a:lnTo>
                    <a:pt x="1124077" y="2631566"/>
                  </a:lnTo>
                  <a:lnTo>
                    <a:pt x="693801" y="2338832"/>
                  </a:lnTo>
                  <a:lnTo>
                    <a:pt x="2163572" y="179450"/>
                  </a:lnTo>
                  <a:lnTo>
                    <a:pt x="1899920" y="0"/>
                  </a:lnTo>
                  <a:close/>
                </a:path>
              </a:pathLst>
            </a:custGeom>
            <a:solidFill>
              <a:srgbClr val="FF7B80"/>
            </a:solidFill>
          </p:spPr>
          <p:txBody>
            <a:bodyPr wrap="square" lIns="0" tIns="0" rIns="0" bIns="0" rtlCol="0"/>
            <a:lstStyle/>
            <a:p>
              <a:endParaRPr/>
            </a:p>
          </p:txBody>
        </p:sp>
        <p:sp>
          <p:nvSpPr>
            <p:cNvPr id="10" name="object 9">
              <a:extLst>
                <a:ext uri="{FF2B5EF4-FFF2-40B4-BE49-F238E27FC236}">
                  <a16:creationId xmlns:a16="http://schemas.microsoft.com/office/drawing/2014/main" id="{53365704-E175-A62E-1523-81EFF8649380}"/>
                </a:ext>
              </a:extLst>
            </p:cNvPr>
            <p:cNvSpPr/>
            <p:nvPr/>
          </p:nvSpPr>
          <p:spPr>
            <a:xfrm>
              <a:off x="5788278" y="2883534"/>
              <a:ext cx="2164080" cy="2811145"/>
            </a:xfrm>
            <a:custGeom>
              <a:avLst/>
              <a:gdLst/>
              <a:ahLst/>
              <a:cxnLst/>
              <a:rect l="l" t="t" r="r" b="b"/>
              <a:pathLst>
                <a:path w="2164079" h="2811145">
                  <a:moveTo>
                    <a:pt x="0" y="1866645"/>
                  </a:moveTo>
                  <a:lnTo>
                    <a:pt x="430275" y="2159381"/>
                  </a:lnTo>
                  <a:lnTo>
                    <a:pt x="1899920" y="0"/>
                  </a:lnTo>
                  <a:lnTo>
                    <a:pt x="2163572" y="179450"/>
                  </a:lnTo>
                  <a:lnTo>
                    <a:pt x="693801" y="2338832"/>
                  </a:lnTo>
                  <a:lnTo>
                    <a:pt x="1124077" y="2631566"/>
                  </a:lnTo>
                  <a:lnTo>
                    <a:pt x="179578" y="2811106"/>
                  </a:lnTo>
                  <a:lnTo>
                    <a:pt x="0" y="1866645"/>
                  </a:lnTo>
                  <a:close/>
                </a:path>
              </a:pathLst>
            </a:custGeom>
            <a:ln w="12700">
              <a:solidFill>
                <a:srgbClr val="C00000"/>
              </a:solidFill>
            </a:ln>
          </p:spPr>
          <p:txBody>
            <a:bodyPr wrap="square" lIns="0" tIns="0" rIns="0" bIns="0" rtlCol="0"/>
            <a:lstStyle/>
            <a:p>
              <a:endParaRPr/>
            </a:p>
          </p:txBody>
        </p:sp>
        <p:sp>
          <p:nvSpPr>
            <p:cNvPr id="12" name="object 10">
              <a:extLst>
                <a:ext uri="{FF2B5EF4-FFF2-40B4-BE49-F238E27FC236}">
                  <a16:creationId xmlns:a16="http://schemas.microsoft.com/office/drawing/2014/main" id="{DAC214F5-8BFA-30B3-7E48-67EF974527A5}"/>
                </a:ext>
              </a:extLst>
            </p:cNvPr>
            <p:cNvSpPr/>
            <p:nvPr/>
          </p:nvSpPr>
          <p:spPr>
            <a:xfrm>
              <a:off x="6615544" y="3838193"/>
              <a:ext cx="678180" cy="883919"/>
            </a:xfrm>
            <a:custGeom>
              <a:avLst/>
              <a:gdLst/>
              <a:ahLst/>
              <a:cxnLst/>
              <a:rect l="l" t="t" r="r" b="b"/>
              <a:pathLst>
                <a:path w="678179" h="883920">
                  <a:moveTo>
                    <a:pt x="140474" y="828421"/>
                  </a:moveTo>
                  <a:lnTo>
                    <a:pt x="120700" y="790600"/>
                  </a:lnTo>
                  <a:lnTo>
                    <a:pt x="108686" y="781215"/>
                  </a:lnTo>
                  <a:lnTo>
                    <a:pt x="104406" y="778129"/>
                  </a:lnTo>
                  <a:lnTo>
                    <a:pt x="63131" y="759841"/>
                  </a:lnTo>
                  <a:lnTo>
                    <a:pt x="56172" y="760488"/>
                  </a:lnTo>
                  <a:lnTo>
                    <a:pt x="34213" y="789432"/>
                  </a:lnTo>
                  <a:lnTo>
                    <a:pt x="35267" y="798779"/>
                  </a:lnTo>
                  <a:lnTo>
                    <a:pt x="38874" y="808990"/>
                  </a:lnTo>
                  <a:lnTo>
                    <a:pt x="51701" y="809625"/>
                  </a:lnTo>
                  <a:lnTo>
                    <a:pt x="48399" y="800354"/>
                  </a:lnTo>
                  <a:lnTo>
                    <a:pt x="48780" y="792734"/>
                  </a:lnTo>
                  <a:lnTo>
                    <a:pt x="52844" y="786892"/>
                  </a:lnTo>
                  <a:lnTo>
                    <a:pt x="57861" y="782383"/>
                  </a:lnTo>
                  <a:lnTo>
                    <a:pt x="64541" y="781215"/>
                  </a:lnTo>
                  <a:lnTo>
                    <a:pt x="72859" y="783437"/>
                  </a:lnTo>
                  <a:lnTo>
                    <a:pt x="106870" y="806170"/>
                  </a:lnTo>
                  <a:lnTo>
                    <a:pt x="122948" y="836803"/>
                  </a:lnTo>
                  <a:lnTo>
                    <a:pt x="120789" y="843407"/>
                  </a:lnTo>
                  <a:lnTo>
                    <a:pt x="115963" y="850392"/>
                  </a:lnTo>
                  <a:lnTo>
                    <a:pt x="111518" y="856996"/>
                  </a:lnTo>
                  <a:lnTo>
                    <a:pt x="105168" y="861441"/>
                  </a:lnTo>
                  <a:lnTo>
                    <a:pt x="96913" y="863600"/>
                  </a:lnTo>
                  <a:lnTo>
                    <a:pt x="90144" y="864108"/>
                  </a:lnTo>
                  <a:lnTo>
                    <a:pt x="82219" y="862355"/>
                  </a:lnTo>
                  <a:lnTo>
                    <a:pt x="73139" y="858342"/>
                  </a:lnTo>
                  <a:lnTo>
                    <a:pt x="62877" y="852043"/>
                  </a:lnTo>
                  <a:lnTo>
                    <a:pt x="12077" y="817499"/>
                  </a:lnTo>
                  <a:lnTo>
                    <a:pt x="0" y="835152"/>
                  </a:lnTo>
                  <a:lnTo>
                    <a:pt x="45986" y="866394"/>
                  </a:lnTo>
                  <a:lnTo>
                    <a:pt x="85534" y="883577"/>
                  </a:lnTo>
                  <a:lnTo>
                    <a:pt x="92379" y="883500"/>
                  </a:lnTo>
                  <a:lnTo>
                    <a:pt x="127038" y="864108"/>
                  </a:lnTo>
                  <a:lnTo>
                    <a:pt x="140106" y="836256"/>
                  </a:lnTo>
                  <a:lnTo>
                    <a:pt x="140474" y="828421"/>
                  </a:lnTo>
                  <a:close/>
                </a:path>
                <a:path w="678179" h="883920">
                  <a:moveTo>
                    <a:pt x="186575" y="771525"/>
                  </a:moveTo>
                  <a:lnTo>
                    <a:pt x="88658" y="704850"/>
                  </a:lnTo>
                  <a:lnTo>
                    <a:pt x="76466" y="722884"/>
                  </a:lnTo>
                  <a:lnTo>
                    <a:pt x="174383" y="789432"/>
                  </a:lnTo>
                  <a:lnTo>
                    <a:pt x="186575" y="771525"/>
                  </a:lnTo>
                  <a:close/>
                </a:path>
                <a:path w="678179" h="883920">
                  <a:moveTo>
                    <a:pt x="236232" y="597027"/>
                  </a:moveTo>
                  <a:lnTo>
                    <a:pt x="185559" y="562483"/>
                  </a:lnTo>
                  <a:lnTo>
                    <a:pt x="173367" y="580517"/>
                  </a:lnTo>
                  <a:lnTo>
                    <a:pt x="224040" y="614934"/>
                  </a:lnTo>
                  <a:lnTo>
                    <a:pt x="236232" y="597027"/>
                  </a:lnTo>
                  <a:close/>
                </a:path>
                <a:path w="678179" h="883920">
                  <a:moveTo>
                    <a:pt x="252742" y="674370"/>
                  </a:moveTo>
                  <a:lnTo>
                    <a:pt x="212559" y="646938"/>
                  </a:lnTo>
                  <a:lnTo>
                    <a:pt x="199910" y="638302"/>
                  </a:lnTo>
                  <a:lnTo>
                    <a:pt x="188518" y="631634"/>
                  </a:lnTo>
                  <a:lnTo>
                    <a:pt x="177609" y="627430"/>
                  </a:lnTo>
                  <a:lnTo>
                    <a:pt x="167182" y="625678"/>
                  </a:lnTo>
                  <a:lnTo>
                    <a:pt x="157238" y="626364"/>
                  </a:lnTo>
                  <a:lnTo>
                    <a:pt x="117614" y="660019"/>
                  </a:lnTo>
                  <a:lnTo>
                    <a:pt x="101866" y="687451"/>
                  </a:lnTo>
                  <a:lnTo>
                    <a:pt x="117995" y="696341"/>
                  </a:lnTo>
                  <a:lnTo>
                    <a:pt x="121678" y="689152"/>
                  </a:lnTo>
                  <a:lnTo>
                    <a:pt x="125298" y="682612"/>
                  </a:lnTo>
                  <a:lnTo>
                    <a:pt x="151904" y="651637"/>
                  </a:lnTo>
                  <a:lnTo>
                    <a:pt x="164604" y="646938"/>
                  </a:lnTo>
                  <a:lnTo>
                    <a:pt x="170446" y="648208"/>
                  </a:lnTo>
                  <a:lnTo>
                    <a:pt x="176288" y="649351"/>
                  </a:lnTo>
                  <a:lnTo>
                    <a:pt x="183654" y="653034"/>
                  </a:lnTo>
                  <a:lnTo>
                    <a:pt x="192671" y="659003"/>
                  </a:lnTo>
                  <a:lnTo>
                    <a:pt x="240804" y="691896"/>
                  </a:lnTo>
                  <a:lnTo>
                    <a:pt x="252742" y="674370"/>
                  </a:lnTo>
                  <a:close/>
                </a:path>
                <a:path w="678179" h="883920">
                  <a:moveTo>
                    <a:pt x="335902" y="538353"/>
                  </a:moveTo>
                  <a:lnTo>
                    <a:pt x="335292" y="526034"/>
                  </a:lnTo>
                  <a:lnTo>
                    <a:pt x="332054" y="514438"/>
                  </a:lnTo>
                  <a:lnTo>
                    <a:pt x="326351" y="503847"/>
                  </a:lnTo>
                  <a:lnTo>
                    <a:pt x="319392" y="495668"/>
                  </a:lnTo>
                  <a:lnTo>
                    <a:pt x="318198" y="494245"/>
                  </a:lnTo>
                  <a:lnTo>
                    <a:pt x="307606" y="485648"/>
                  </a:lnTo>
                  <a:lnTo>
                    <a:pt x="295694" y="478840"/>
                  </a:lnTo>
                  <a:lnTo>
                    <a:pt x="283984" y="474814"/>
                  </a:lnTo>
                  <a:lnTo>
                    <a:pt x="272453" y="473557"/>
                  </a:lnTo>
                  <a:lnTo>
                    <a:pt x="261124" y="475107"/>
                  </a:lnTo>
                  <a:lnTo>
                    <a:pt x="224040" y="502412"/>
                  </a:lnTo>
                  <a:lnTo>
                    <a:pt x="206260" y="539115"/>
                  </a:lnTo>
                  <a:lnTo>
                    <a:pt x="235089" y="558800"/>
                  </a:lnTo>
                  <a:lnTo>
                    <a:pt x="241350" y="562419"/>
                  </a:lnTo>
                  <a:lnTo>
                    <a:pt x="247408" y="564692"/>
                  </a:lnTo>
                  <a:lnTo>
                    <a:pt x="253263" y="565607"/>
                  </a:lnTo>
                  <a:lnTo>
                    <a:pt x="258965" y="565150"/>
                  </a:lnTo>
                  <a:lnTo>
                    <a:pt x="266331" y="563626"/>
                  </a:lnTo>
                  <a:lnTo>
                    <a:pt x="272681" y="558800"/>
                  </a:lnTo>
                  <a:lnTo>
                    <a:pt x="278142" y="550799"/>
                  </a:lnTo>
                  <a:lnTo>
                    <a:pt x="280631" y="547243"/>
                  </a:lnTo>
                  <a:lnTo>
                    <a:pt x="281444" y="546100"/>
                  </a:lnTo>
                  <a:lnTo>
                    <a:pt x="283476" y="541401"/>
                  </a:lnTo>
                  <a:lnTo>
                    <a:pt x="284365" y="536829"/>
                  </a:lnTo>
                  <a:lnTo>
                    <a:pt x="270268" y="529971"/>
                  </a:lnTo>
                  <a:lnTo>
                    <a:pt x="269633" y="532511"/>
                  </a:lnTo>
                  <a:lnTo>
                    <a:pt x="268236" y="535305"/>
                  </a:lnTo>
                  <a:lnTo>
                    <a:pt x="260997" y="545973"/>
                  </a:lnTo>
                  <a:lnTo>
                    <a:pt x="254520" y="547243"/>
                  </a:lnTo>
                  <a:lnTo>
                    <a:pt x="247027" y="542036"/>
                  </a:lnTo>
                  <a:lnTo>
                    <a:pt x="229120" y="529844"/>
                  </a:lnTo>
                  <a:lnTo>
                    <a:pt x="256184" y="498017"/>
                  </a:lnTo>
                  <a:lnTo>
                    <a:pt x="271564" y="495668"/>
                  </a:lnTo>
                  <a:lnTo>
                    <a:pt x="279476" y="496925"/>
                  </a:lnTo>
                  <a:lnTo>
                    <a:pt x="312940" y="525843"/>
                  </a:lnTo>
                  <a:lnTo>
                    <a:pt x="314591" y="534289"/>
                  </a:lnTo>
                  <a:lnTo>
                    <a:pt x="314490" y="542937"/>
                  </a:lnTo>
                  <a:lnTo>
                    <a:pt x="295008" y="579285"/>
                  </a:lnTo>
                  <a:lnTo>
                    <a:pt x="283730" y="586613"/>
                  </a:lnTo>
                  <a:lnTo>
                    <a:pt x="295414" y="600710"/>
                  </a:lnTo>
                  <a:lnTo>
                    <a:pt x="328904" y="563740"/>
                  </a:lnTo>
                  <a:lnTo>
                    <a:pt x="333781" y="550913"/>
                  </a:lnTo>
                  <a:lnTo>
                    <a:pt x="335902" y="538353"/>
                  </a:lnTo>
                  <a:close/>
                </a:path>
                <a:path w="678179" h="883920">
                  <a:moveTo>
                    <a:pt x="374916" y="499745"/>
                  </a:moveTo>
                  <a:lnTo>
                    <a:pt x="261632" y="365379"/>
                  </a:lnTo>
                  <a:lnTo>
                    <a:pt x="252615" y="378587"/>
                  </a:lnTo>
                  <a:lnTo>
                    <a:pt x="365899" y="513080"/>
                  </a:lnTo>
                  <a:lnTo>
                    <a:pt x="374916" y="499745"/>
                  </a:lnTo>
                  <a:close/>
                </a:path>
                <a:path w="678179" h="883920">
                  <a:moveTo>
                    <a:pt x="490105" y="325501"/>
                  </a:moveTo>
                  <a:lnTo>
                    <a:pt x="392188" y="258826"/>
                  </a:lnTo>
                  <a:lnTo>
                    <a:pt x="379996" y="276860"/>
                  </a:lnTo>
                  <a:lnTo>
                    <a:pt x="477913" y="343535"/>
                  </a:lnTo>
                  <a:lnTo>
                    <a:pt x="490105" y="325501"/>
                  </a:lnTo>
                  <a:close/>
                </a:path>
                <a:path w="678179" h="883920">
                  <a:moveTo>
                    <a:pt x="496074" y="397764"/>
                  </a:moveTo>
                  <a:lnTo>
                    <a:pt x="360438" y="305435"/>
                  </a:lnTo>
                  <a:lnTo>
                    <a:pt x="348246" y="323469"/>
                  </a:lnTo>
                  <a:lnTo>
                    <a:pt x="483755" y="415671"/>
                  </a:lnTo>
                  <a:lnTo>
                    <a:pt x="496074" y="397764"/>
                  </a:lnTo>
                  <a:close/>
                </a:path>
                <a:path w="678179" h="883920">
                  <a:moveTo>
                    <a:pt x="535825" y="258445"/>
                  </a:moveTo>
                  <a:lnTo>
                    <a:pt x="487172" y="225298"/>
                  </a:lnTo>
                  <a:lnTo>
                    <a:pt x="472452" y="215265"/>
                  </a:lnTo>
                  <a:lnTo>
                    <a:pt x="464070" y="209677"/>
                  </a:lnTo>
                  <a:lnTo>
                    <a:pt x="457085" y="205994"/>
                  </a:lnTo>
                  <a:lnTo>
                    <a:pt x="445782" y="202946"/>
                  </a:lnTo>
                  <a:lnTo>
                    <a:pt x="439813" y="203327"/>
                  </a:lnTo>
                  <a:lnTo>
                    <a:pt x="409079" y="233172"/>
                  </a:lnTo>
                  <a:lnTo>
                    <a:pt x="407682" y="238125"/>
                  </a:lnTo>
                  <a:lnTo>
                    <a:pt x="422541" y="246380"/>
                  </a:lnTo>
                  <a:lnTo>
                    <a:pt x="423938" y="243078"/>
                  </a:lnTo>
                  <a:lnTo>
                    <a:pt x="425970" y="239522"/>
                  </a:lnTo>
                  <a:lnTo>
                    <a:pt x="444893" y="225298"/>
                  </a:lnTo>
                  <a:lnTo>
                    <a:pt x="451497" y="227330"/>
                  </a:lnTo>
                  <a:lnTo>
                    <a:pt x="455815" y="229743"/>
                  </a:lnTo>
                  <a:lnTo>
                    <a:pt x="509028" y="265938"/>
                  </a:lnTo>
                  <a:lnTo>
                    <a:pt x="488835" y="295529"/>
                  </a:lnTo>
                  <a:lnTo>
                    <a:pt x="503694" y="305689"/>
                  </a:lnTo>
                  <a:lnTo>
                    <a:pt x="535825" y="258445"/>
                  </a:lnTo>
                  <a:close/>
                </a:path>
                <a:path w="678179" h="883920">
                  <a:moveTo>
                    <a:pt x="577735" y="185166"/>
                  </a:moveTo>
                  <a:lnTo>
                    <a:pt x="562635" y="143002"/>
                  </a:lnTo>
                  <a:lnTo>
                    <a:pt x="562000" y="142405"/>
                  </a:lnTo>
                  <a:lnTo>
                    <a:pt x="556806" y="137439"/>
                  </a:lnTo>
                  <a:lnTo>
                    <a:pt x="550049" y="132334"/>
                  </a:lnTo>
                  <a:lnTo>
                    <a:pt x="538899" y="126009"/>
                  </a:lnTo>
                  <a:lnTo>
                    <a:pt x="527570" y="122072"/>
                  </a:lnTo>
                  <a:lnTo>
                    <a:pt x="516039" y="120535"/>
                  </a:lnTo>
                  <a:lnTo>
                    <a:pt x="504329" y="121412"/>
                  </a:lnTo>
                  <a:lnTo>
                    <a:pt x="463943" y="149987"/>
                  </a:lnTo>
                  <a:lnTo>
                    <a:pt x="453529" y="171196"/>
                  </a:lnTo>
                  <a:lnTo>
                    <a:pt x="471055" y="179578"/>
                  </a:lnTo>
                  <a:lnTo>
                    <a:pt x="473087" y="172593"/>
                  </a:lnTo>
                  <a:lnTo>
                    <a:pt x="476262" y="165989"/>
                  </a:lnTo>
                  <a:lnTo>
                    <a:pt x="506361" y="142494"/>
                  </a:lnTo>
                  <a:lnTo>
                    <a:pt x="514070" y="142405"/>
                  </a:lnTo>
                  <a:lnTo>
                    <a:pt x="521792" y="143840"/>
                  </a:lnTo>
                  <a:lnTo>
                    <a:pt x="552716" y="167386"/>
                  </a:lnTo>
                  <a:lnTo>
                    <a:pt x="557669" y="179832"/>
                  </a:lnTo>
                  <a:lnTo>
                    <a:pt x="557288" y="186563"/>
                  </a:lnTo>
                  <a:lnTo>
                    <a:pt x="557034" y="193294"/>
                  </a:lnTo>
                  <a:lnTo>
                    <a:pt x="554494" y="200025"/>
                  </a:lnTo>
                  <a:lnTo>
                    <a:pt x="549668" y="207010"/>
                  </a:lnTo>
                  <a:lnTo>
                    <a:pt x="545604" y="213106"/>
                  </a:lnTo>
                  <a:lnTo>
                    <a:pt x="540651" y="218440"/>
                  </a:lnTo>
                  <a:lnTo>
                    <a:pt x="534809" y="222885"/>
                  </a:lnTo>
                  <a:lnTo>
                    <a:pt x="549033" y="236093"/>
                  </a:lnTo>
                  <a:lnTo>
                    <a:pt x="574078" y="201549"/>
                  </a:lnTo>
                  <a:lnTo>
                    <a:pt x="576580" y="193268"/>
                  </a:lnTo>
                  <a:lnTo>
                    <a:pt x="577735" y="185166"/>
                  </a:lnTo>
                  <a:close/>
                </a:path>
                <a:path w="678179" h="883920">
                  <a:moveTo>
                    <a:pt x="678065" y="49403"/>
                  </a:moveTo>
                  <a:lnTo>
                    <a:pt x="635584" y="20574"/>
                  </a:lnTo>
                  <a:lnTo>
                    <a:pt x="625106" y="13462"/>
                  </a:lnTo>
                  <a:lnTo>
                    <a:pt x="615886" y="7759"/>
                  </a:lnTo>
                  <a:lnTo>
                    <a:pt x="607288" y="3594"/>
                  </a:lnTo>
                  <a:lnTo>
                    <a:pt x="599313" y="1003"/>
                  </a:lnTo>
                  <a:lnTo>
                    <a:pt x="591959" y="0"/>
                  </a:lnTo>
                  <a:lnTo>
                    <a:pt x="585063" y="355"/>
                  </a:lnTo>
                  <a:lnTo>
                    <a:pt x="546811" y="29895"/>
                  </a:lnTo>
                  <a:lnTo>
                    <a:pt x="525538" y="62026"/>
                  </a:lnTo>
                  <a:lnTo>
                    <a:pt x="513092" y="84582"/>
                  </a:lnTo>
                  <a:lnTo>
                    <a:pt x="528840" y="93091"/>
                  </a:lnTo>
                  <a:lnTo>
                    <a:pt x="533031" y="84582"/>
                  </a:lnTo>
                  <a:lnTo>
                    <a:pt x="536841" y="77724"/>
                  </a:lnTo>
                  <a:lnTo>
                    <a:pt x="540397" y="72390"/>
                  </a:lnTo>
                  <a:lnTo>
                    <a:pt x="596912" y="110871"/>
                  </a:lnTo>
                  <a:lnTo>
                    <a:pt x="601865" y="114173"/>
                  </a:lnTo>
                  <a:lnTo>
                    <a:pt x="604659" y="117348"/>
                  </a:lnTo>
                  <a:lnTo>
                    <a:pt x="605421" y="120269"/>
                  </a:lnTo>
                  <a:lnTo>
                    <a:pt x="606310" y="123063"/>
                  </a:lnTo>
                  <a:lnTo>
                    <a:pt x="593610" y="140208"/>
                  </a:lnTo>
                  <a:lnTo>
                    <a:pt x="604659" y="152273"/>
                  </a:lnTo>
                  <a:lnTo>
                    <a:pt x="627265" y="118745"/>
                  </a:lnTo>
                  <a:lnTo>
                    <a:pt x="627646" y="113792"/>
                  </a:lnTo>
                  <a:lnTo>
                    <a:pt x="626630" y="109601"/>
                  </a:lnTo>
                  <a:lnTo>
                    <a:pt x="624090" y="106172"/>
                  </a:lnTo>
                  <a:lnTo>
                    <a:pt x="621677" y="102870"/>
                  </a:lnTo>
                  <a:lnTo>
                    <a:pt x="617359" y="99060"/>
                  </a:lnTo>
                  <a:lnTo>
                    <a:pt x="578116" y="72390"/>
                  </a:lnTo>
                  <a:lnTo>
                    <a:pt x="551827" y="54483"/>
                  </a:lnTo>
                  <a:lnTo>
                    <a:pt x="578243" y="24257"/>
                  </a:lnTo>
                  <a:lnTo>
                    <a:pt x="590054" y="20574"/>
                  </a:lnTo>
                  <a:lnTo>
                    <a:pt x="595388" y="22225"/>
                  </a:lnTo>
                  <a:lnTo>
                    <a:pt x="666000" y="67056"/>
                  </a:lnTo>
                  <a:lnTo>
                    <a:pt x="678065" y="49403"/>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78C8F688-76BF-99A0-E21D-085EDD2A0D5A}"/>
                </a:ext>
              </a:extLst>
            </p:cNvPr>
            <p:cNvSpPr/>
            <p:nvPr/>
          </p:nvSpPr>
          <p:spPr>
            <a:xfrm>
              <a:off x="0" y="1223541"/>
              <a:ext cx="3087567" cy="1219048"/>
            </a:xfrm>
            <a:prstGeom prst="rect">
              <a:avLst/>
            </a:prstGeom>
            <a:blipFill>
              <a:blip r:embed="rId6" cstate="print"/>
              <a:stretch>
                <a:fillRect/>
              </a:stretch>
            </a:blipFill>
          </p:spPr>
          <p:txBody>
            <a:bodyPr wrap="square" lIns="0" tIns="0" rIns="0" bIns="0" rtlCol="0"/>
            <a:lstStyle/>
            <a:p>
              <a:endParaRPr/>
            </a:p>
          </p:txBody>
        </p:sp>
        <p:sp>
          <p:nvSpPr>
            <p:cNvPr id="14" name="object 12">
              <a:extLst>
                <a:ext uri="{FF2B5EF4-FFF2-40B4-BE49-F238E27FC236}">
                  <a16:creationId xmlns:a16="http://schemas.microsoft.com/office/drawing/2014/main" id="{FF1F4536-36F3-2EB0-D7F8-AFD54C540B13}"/>
                </a:ext>
              </a:extLst>
            </p:cNvPr>
            <p:cNvSpPr/>
            <p:nvPr/>
          </p:nvSpPr>
          <p:spPr>
            <a:xfrm>
              <a:off x="0" y="1223541"/>
              <a:ext cx="3088005" cy="1219200"/>
            </a:xfrm>
            <a:custGeom>
              <a:avLst/>
              <a:gdLst/>
              <a:ahLst/>
              <a:cxnLst/>
              <a:rect l="l" t="t" r="r" b="b"/>
              <a:pathLst>
                <a:path w="3088005" h="1219200">
                  <a:moveTo>
                    <a:pt x="243941" y="401169"/>
                  </a:moveTo>
                  <a:lnTo>
                    <a:pt x="239456" y="368676"/>
                  </a:lnTo>
                  <a:lnTo>
                    <a:pt x="242515" y="336854"/>
                  </a:lnTo>
                  <a:lnTo>
                    <a:pt x="252727" y="305974"/>
                  </a:lnTo>
                  <a:lnTo>
                    <a:pt x="293040" y="248139"/>
                  </a:lnTo>
                  <a:lnTo>
                    <a:pt x="322359" y="221730"/>
                  </a:lnTo>
                  <a:lnTo>
                    <a:pt x="357263" y="197357"/>
                  </a:lnTo>
                  <a:lnTo>
                    <a:pt x="397360" y="175295"/>
                  </a:lnTo>
                  <a:lnTo>
                    <a:pt x="442259" y="155815"/>
                  </a:lnTo>
                  <a:lnTo>
                    <a:pt x="491568" y="139192"/>
                  </a:lnTo>
                  <a:lnTo>
                    <a:pt x="544896" y="125699"/>
                  </a:lnTo>
                  <a:lnTo>
                    <a:pt x="601849" y="115609"/>
                  </a:lnTo>
                  <a:lnTo>
                    <a:pt x="662038" y="109196"/>
                  </a:lnTo>
                  <a:lnTo>
                    <a:pt x="716254" y="106934"/>
                  </a:lnTo>
                  <a:lnTo>
                    <a:pt x="770283" y="107860"/>
                  </a:lnTo>
                  <a:lnTo>
                    <a:pt x="823636" y="111926"/>
                  </a:lnTo>
                  <a:lnTo>
                    <a:pt x="875822" y="119083"/>
                  </a:lnTo>
                  <a:lnTo>
                    <a:pt x="926352" y="129281"/>
                  </a:lnTo>
                  <a:lnTo>
                    <a:pt x="974737" y="142470"/>
                  </a:lnTo>
                  <a:lnTo>
                    <a:pt x="1005168" y="116738"/>
                  </a:lnTo>
                  <a:lnTo>
                    <a:pt x="1041418" y="94216"/>
                  </a:lnTo>
                  <a:lnTo>
                    <a:pt x="1082680" y="75035"/>
                  </a:lnTo>
                  <a:lnTo>
                    <a:pt x="1128147" y="59324"/>
                  </a:lnTo>
                  <a:lnTo>
                    <a:pt x="1177011" y="47216"/>
                  </a:lnTo>
                  <a:lnTo>
                    <a:pt x="1228464" y="38839"/>
                  </a:lnTo>
                  <a:lnTo>
                    <a:pt x="1281699" y="34325"/>
                  </a:lnTo>
                  <a:lnTo>
                    <a:pt x="1335910" y="33805"/>
                  </a:lnTo>
                  <a:lnTo>
                    <a:pt x="1390287" y="37408"/>
                  </a:lnTo>
                  <a:lnTo>
                    <a:pt x="1444024" y="45265"/>
                  </a:lnTo>
                  <a:lnTo>
                    <a:pt x="1496314" y="57507"/>
                  </a:lnTo>
                  <a:lnTo>
                    <a:pt x="1543462" y="73318"/>
                  </a:lnTo>
                  <a:lnTo>
                    <a:pt x="1585849" y="92559"/>
                  </a:lnTo>
                  <a:lnTo>
                    <a:pt x="1615739" y="66776"/>
                  </a:lnTo>
                  <a:lnTo>
                    <a:pt x="1652710" y="44853"/>
                  </a:lnTo>
                  <a:lnTo>
                    <a:pt x="1695567" y="27003"/>
                  </a:lnTo>
                  <a:lnTo>
                    <a:pt x="1743112" y="13437"/>
                  </a:lnTo>
                  <a:lnTo>
                    <a:pt x="1794148" y="4365"/>
                  </a:lnTo>
                  <a:lnTo>
                    <a:pt x="1847478" y="0"/>
                  </a:lnTo>
                  <a:lnTo>
                    <a:pt x="1901906" y="551"/>
                  </a:lnTo>
                  <a:lnTo>
                    <a:pt x="1956234" y="6230"/>
                  </a:lnTo>
                  <a:lnTo>
                    <a:pt x="2009267" y="17248"/>
                  </a:lnTo>
                  <a:lnTo>
                    <a:pt x="2069560" y="38108"/>
                  </a:lnTo>
                  <a:lnTo>
                    <a:pt x="2119376" y="65635"/>
                  </a:lnTo>
                  <a:lnTo>
                    <a:pt x="2159733" y="44196"/>
                  </a:lnTo>
                  <a:lnTo>
                    <a:pt x="2204839" y="26923"/>
                  </a:lnTo>
                  <a:lnTo>
                    <a:pt x="2253677" y="13862"/>
                  </a:lnTo>
                  <a:lnTo>
                    <a:pt x="2305226" y="5055"/>
                  </a:lnTo>
                  <a:lnTo>
                    <a:pt x="2358469" y="547"/>
                  </a:lnTo>
                  <a:lnTo>
                    <a:pt x="2412386" y="383"/>
                  </a:lnTo>
                  <a:lnTo>
                    <a:pt x="2465958" y="4607"/>
                  </a:lnTo>
                  <a:lnTo>
                    <a:pt x="2518168" y="13262"/>
                  </a:lnTo>
                  <a:lnTo>
                    <a:pt x="2567995" y="26394"/>
                  </a:lnTo>
                  <a:lnTo>
                    <a:pt x="2614422" y="44045"/>
                  </a:lnTo>
                  <a:lnTo>
                    <a:pt x="2657173" y="66875"/>
                  </a:lnTo>
                  <a:lnTo>
                    <a:pt x="2691638" y="93051"/>
                  </a:lnTo>
                  <a:lnTo>
                    <a:pt x="2717149" y="121965"/>
                  </a:lnTo>
                  <a:lnTo>
                    <a:pt x="2733040" y="153011"/>
                  </a:lnTo>
                  <a:lnTo>
                    <a:pt x="2792066" y="164366"/>
                  </a:lnTo>
                  <a:lnTo>
                    <a:pt x="2845482" y="180179"/>
                  </a:lnTo>
                  <a:lnTo>
                    <a:pt x="2892729" y="199931"/>
                  </a:lnTo>
                  <a:lnTo>
                    <a:pt x="2933248" y="223105"/>
                  </a:lnTo>
                  <a:lnTo>
                    <a:pt x="2966481" y="249182"/>
                  </a:lnTo>
                  <a:lnTo>
                    <a:pt x="2991870" y="277644"/>
                  </a:lnTo>
                  <a:lnTo>
                    <a:pt x="3016877" y="339650"/>
                  </a:lnTo>
                  <a:lnTo>
                    <a:pt x="3015380" y="372158"/>
                  </a:lnTo>
                  <a:lnTo>
                    <a:pt x="3000063" y="411883"/>
                  </a:lnTo>
                  <a:lnTo>
                    <a:pt x="2986151" y="431903"/>
                  </a:lnTo>
                  <a:lnTo>
                    <a:pt x="3023104" y="461369"/>
                  </a:lnTo>
                  <a:lnTo>
                    <a:pt x="3051615" y="492453"/>
                  </a:lnTo>
                  <a:lnTo>
                    <a:pt x="3071790" y="524722"/>
                  </a:lnTo>
                  <a:lnTo>
                    <a:pt x="3083738" y="557741"/>
                  </a:lnTo>
                  <a:lnTo>
                    <a:pt x="3087567" y="591076"/>
                  </a:lnTo>
                  <a:lnTo>
                    <a:pt x="3083385" y="624292"/>
                  </a:lnTo>
                  <a:lnTo>
                    <a:pt x="3051419" y="688631"/>
                  </a:lnTo>
                  <a:lnTo>
                    <a:pt x="3023852" y="718885"/>
                  </a:lnTo>
                  <a:lnTo>
                    <a:pt x="2988705" y="747283"/>
                  </a:lnTo>
                  <a:lnTo>
                    <a:pt x="2946088" y="773391"/>
                  </a:lnTo>
                  <a:lnTo>
                    <a:pt x="2896108" y="796774"/>
                  </a:lnTo>
                  <a:lnTo>
                    <a:pt x="2854626" y="811986"/>
                  </a:lnTo>
                  <a:lnTo>
                    <a:pt x="2810597" y="824801"/>
                  </a:lnTo>
                  <a:lnTo>
                    <a:pt x="2764397" y="835142"/>
                  </a:lnTo>
                  <a:lnTo>
                    <a:pt x="2716406" y="842929"/>
                  </a:lnTo>
                  <a:lnTo>
                    <a:pt x="2667000" y="848082"/>
                  </a:lnTo>
                  <a:lnTo>
                    <a:pt x="2661954" y="880857"/>
                  </a:lnTo>
                  <a:lnTo>
                    <a:pt x="2626663" y="941489"/>
                  </a:lnTo>
                  <a:lnTo>
                    <a:pt x="2597723" y="968661"/>
                  </a:lnTo>
                  <a:lnTo>
                    <a:pt x="2562124" y="993283"/>
                  </a:lnTo>
                  <a:lnTo>
                    <a:pt x="2520519" y="1015012"/>
                  </a:lnTo>
                  <a:lnTo>
                    <a:pt x="2473559" y="1033506"/>
                  </a:lnTo>
                  <a:lnTo>
                    <a:pt x="2421898" y="1048423"/>
                  </a:lnTo>
                  <a:lnTo>
                    <a:pt x="2366188" y="1059423"/>
                  </a:lnTo>
                  <a:lnTo>
                    <a:pt x="2307082" y="1066162"/>
                  </a:lnTo>
                  <a:lnTo>
                    <a:pt x="2245233" y="1068300"/>
                  </a:lnTo>
                  <a:lnTo>
                    <a:pt x="2187781" y="1065935"/>
                  </a:lnTo>
                  <a:lnTo>
                    <a:pt x="2131758" y="1059473"/>
                  </a:lnTo>
                  <a:lnTo>
                    <a:pt x="2077926" y="1049012"/>
                  </a:lnTo>
                  <a:lnTo>
                    <a:pt x="2027047" y="1034645"/>
                  </a:lnTo>
                  <a:lnTo>
                    <a:pt x="2007408" y="1063155"/>
                  </a:lnTo>
                  <a:lnTo>
                    <a:pt x="1952092" y="1114173"/>
                  </a:lnTo>
                  <a:lnTo>
                    <a:pt x="1917330" y="1136418"/>
                  </a:lnTo>
                  <a:lnTo>
                    <a:pt x="1878441" y="1156315"/>
                  </a:lnTo>
                  <a:lnTo>
                    <a:pt x="1835882" y="1173731"/>
                  </a:lnTo>
                  <a:lnTo>
                    <a:pt x="1790112" y="1188537"/>
                  </a:lnTo>
                  <a:lnTo>
                    <a:pt x="1741588" y="1200603"/>
                  </a:lnTo>
                  <a:lnTo>
                    <a:pt x="1690766" y="1209796"/>
                  </a:lnTo>
                  <a:lnTo>
                    <a:pt x="1638104" y="1215988"/>
                  </a:lnTo>
                  <a:lnTo>
                    <a:pt x="1584061" y="1219048"/>
                  </a:lnTo>
                  <a:lnTo>
                    <a:pt x="1529092" y="1218845"/>
                  </a:lnTo>
                  <a:lnTo>
                    <a:pt x="1473655" y="1215248"/>
                  </a:lnTo>
                  <a:lnTo>
                    <a:pt x="1418209" y="1208127"/>
                  </a:lnTo>
                  <a:lnTo>
                    <a:pt x="1365411" y="1197828"/>
                  </a:lnTo>
                  <a:lnTo>
                    <a:pt x="1315515" y="1184449"/>
                  </a:lnTo>
                  <a:lnTo>
                    <a:pt x="1268961" y="1168170"/>
                  </a:lnTo>
                  <a:lnTo>
                    <a:pt x="1226190" y="1149171"/>
                  </a:lnTo>
                  <a:lnTo>
                    <a:pt x="1187642" y="1127632"/>
                  </a:lnTo>
                  <a:lnTo>
                    <a:pt x="1153756" y="1103733"/>
                  </a:lnTo>
                  <a:lnTo>
                    <a:pt x="1103346" y="1118098"/>
                  </a:lnTo>
                  <a:lnTo>
                    <a:pt x="1051476" y="1129459"/>
                  </a:lnTo>
                  <a:lnTo>
                    <a:pt x="998530" y="1137870"/>
                  </a:lnTo>
                  <a:lnTo>
                    <a:pt x="944895" y="1143381"/>
                  </a:lnTo>
                  <a:lnTo>
                    <a:pt x="890954" y="1146043"/>
                  </a:lnTo>
                  <a:lnTo>
                    <a:pt x="837093" y="1145908"/>
                  </a:lnTo>
                  <a:lnTo>
                    <a:pt x="783698" y="1143027"/>
                  </a:lnTo>
                  <a:lnTo>
                    <a:pt x="731153" y="1137451"/>
                  </a:lnTo>
                  <a:lnTo>
                    <a:pt x="679843" y="1129233"/>
                  </a:lnTo>
                  <a:lnTo>
                    <a:pt x="630154" y="1118422"/>
                  </a:lnTo>
                  <a:lnTo>
                    <a:pt x="582470" y="1105071"/>
                  </a:lnTo>
                  <a:lnTo>
                    <a:pt x="537178" y="1089231"/>
                  </a:lnTo>
                  <a:lnTo>
                    <a:pt x="494661" y="1070953"/>
                  </a:lnTo>
                  <a:lnTo>
                    <a:pt x="455305" y="1050289"/>
                  </a:lnTo>
                  <a:lnTo>
                    <a:pt x="419495" y="1027289"/>
                  </a:lnTo>
                  <a:lnTo>
                    <a:pt x="387616" y="1002006"/>
                  </a:lnTo>
                  <a:lnTo>
                    <a:pt x="381711" y="996672"/>
                  </a:lnTo>
                  <a:lnTo>
                    <a:pt x="324825" y="997512"/>
                  </a:lnTo>
                  <a:lnTo>
                    <a:pt x="270136" y="993111"/>
                  </a:lnTo>
                  <a:lnTo>
                    <a:pt x="218630" y="983883"/>
                  </a:lnTo>
                  <a:lnTo>
                    <a:pt x="171296" y="970239"/>
                  </a:lnTo>
                  <a:lnTo>
                    <a:pt x="129122" y="952592"/>
                  </a:lnTo>
                  <a:lnTo>
                    <a:pt x="93097" y="931356"/>
                  </a:lnTo>
                  <a:lnTo>
                    <a:pt x="43442" y="879768"/>
                  </a:lnTo>
                  <a:lnTo>
                    <a:pt x="31268" y="813846"/>
                  </a:lnTo>
                  <a:lnTo>
                    <a:pt x="45426" y="778629"/>
                  </a:lnTo>
                  <a:lnTo>
                    <a:pt x="73506" y="745817"/>
                  </a:lnTo>
                  <a:lnTo>
                    <a:pt x="114749" y="716637"/>
                  </a:lnTo>
                  <a:lnTo>
                    <a:pt x="63329" y="696634"/>
                  </a:lnTo>
                  <a:lnTo>
                    <a:pt x="21683" y="672296"/>
                  </a:lnTo>
                  <a:lnTo>
                    <a:pt x="0" y="653147"/>
                  </a:lnTo>
                </a:path>
                <a:path w="3088005" h="1219200">
                  <a:moveTo>
                    <a:pt x="0" y="489934"/>
                  </a:moveTo>
                  <a:lnTo>
                    <a:pt x="37105" y="461424"/>
                  </a:lnTo>
                  <a:lnTo>
                    <a:pt x="79665" y="439882"/>
                  </a:lnTo>
                  <a:lnTo>
                    <a:pt x="128759" y="422985"/>
                  </a:lnTo>
                  <a:lnTo>
                    <a:pt x="183078" y="411196"/>
                  </a:lnTo>
                  <a:lnTo>
                    <a:pt x="241312" y="404979"/>
                  </a:lnTo>
                  <a:lnTo>
                    <a:pt x="243941" y="401169"/>
                  </a:lnTo>
                </a:path>
              </a:pathLst>
            </a:custGeom>
            <a:ln w="12192">
              <a:solidFill>
                <a:srgbClr val="C00000"/>
              </a:solidFill>
            </a:ln>
          </p:spPr>
          <p:txBody>
            <a:bodyPr wrap="square" lIns="0" tIns="0" rIns="0" bIns="0" rtlCol="0"/>
            <a:lstStyle/>
            <a:p>
              <a:endParaRPr/>
            </a:p>
          </p:txBody>
        </p:sp>
        <p:sp>
          <p:nvSpPr>
            <p:cNvPr id="15" name="object 13">
              <a:extLst>
                <a:ext uri="{FF2B5EF4-FFF2-40B4-BE49-F238E27FC236}">
                  <a16:creationId xmlns:a16="http://schemas.microsoft.com/office/drawing/2014/main" id="{A3E24290-7F65-5423-6D7E-5EED1D1756C3}"/>
                </a:ext>
              </a:extLst>
            </p:cNvPr>
            <p:cNvSpPr/>
            <p:nvPr/>
          </p:nvSpPr>
          <p:spPr>
            <a:xfrm>
              <a:off x="118102" y="1935479"/>
              <a:ext cx="1929130" cy="387350"/>
            </a:xfrm>
            <a:custGeom>
              <a:avLst/>
              <a:gdLst/>
              <a:ahLst/>
              <a:cxnLst/>
              <a:rect l="l" t="t" r="r" b="b"/>
              <a:pathLst>
                <a:path w="1929130" h="387350">
                  <a:moveTo>
                    <a:pt x="183192" y="22479"/>
                  </a:moveTo>
                  <a:lnTo>
                    <a:pt x="135377" y="22520"/>
                  </a:lnTo>
                  <a:lnTo>
                    <a:pt x="88370" y="18716"/>
                  </a:lnTo>
                  <a:lnTo>
                    <a:pt x="42975" y="11174"/>
                  </a:lnTo>
                  <a:lnTo>
                    <a:pt x="0" y="0"/>
                  </a:lnTo>
                </a:path>
                <a:path w="1929130" h="387350">
                  <a:moveTo>
                    <a:pt x="344825" y="268605"/>
                  </a:moveTo>
                  <a:lnTo>
                    <a:pt x="325324" y="272363"/>
                  </a:lnTo>
                  <a:lnTo>
                    <a:pt x="305421" y="275431"/>
                  </a:lnTo>
                  <a:lnTo>
                    <a:pt x="285183" y="277784"/>
                  </a:lnTo>
                  <a:lnTo>
                    <a:pt x="264675" y="279400"/>
                  </a:lnTo>
                </a:path>
                <a:path w="1929130" h="387350">
                  <a:moveTo>
                    <a:pt x="1035476" y="386969"/>
                  </a:moveTo>
                  <a:lnTo>
                    <a:pt x="1021566" y="375181"/>
                  </a:lnTo>
                  <a:lnTo>
                    <a:pt x="1008865" y="363061"/>
                  </a:lnTo>
                  <a:lnTo>
                    <a:pt x="997395" y="350607"/>
                  </a:lnTo>
                  <a:lnTo>
                    <a:pt x="987178" y="337820"/>
                  </a:lnTo>
                </a:path>
                <a:path w="1929130" h="387350">
                  <a:moveTo>
                    <a:pt x="1928502" y="264414"/>
                  </a:moveTo>
                  <a:lnTo>
                    <a:pt x="1925720" y="278098"/>
                  </a:lnTo>
                  <a:lnTo>
                    <a:pt x="1921581" y="291687"/>
                  </a:lnTo>
                  <a:lnTo>
                    <a:pt x="1916108" y="305133"/>
                  </a:lnTo>
                  <a:lnTo>
                    <a:pt x="1909325" y="318389"/>
                  </a:lnTo>
                </a:path>
              </a:pathLst>
            </a:custGeom>
            <a:ln w="12192">
              <a:solidFill>
                <a:srgbClr val="C00000"/>
              </a:solidFill>
            </a:ln>
          </p:spPr>
          <p:txBody>
            <a:bodyPr wrap="square" lIns="0" tIns="0" rIns="0" bIns="0" rtlCol="0"/>
            <a:lstStyle/>
            <a:p>
              <a:endParaRPr/>
            </a:p>
          </p:txBody>
        </p:sp>
        <p:sp>
          <p:nvSpPr>
            <p:cNvPr id="16" name="object 14">
              <a:extLst>
                <a:ext uri="{FF2B5EF4-FFF2-40B4-BE49-F238E27FC236}">
                  <a16:creationId xmlns:a16="http://schemas.microsoft.com/office/drawing/2014/main" id="{49811874-A1A7-EA4D-3DFC-6E8D924E0E4B}"/>
                </a:ext>
              </a:extLst>
            </p:cNvPr>
            <p:cNvSpPr/>
            <p:nvPr/>
          </p:nvSpPr>
          <p:spPr>
            <a:xfrm>
              <a:off x="2424048" y="1860930"/>
              <a:ext cx="247269" cy="213614"/>
            </a:xfrm>
            <a:prstGeom prst="rect">
              <a:avLst/>
            </a:prstGeom>
            <a:blipFill>
              <a:blip r:embed="rId7" cstate="print"/>
              <a:stretch>
                <a:fillRect/>
              </a:stretch>
            </a:blipFill>
          </p:spPr>
          <p:txBody>
            <a:bodyPr wrap="square" lIns="0" tIns="0" rIns="0" bIns="0" rtlCol="0"/>
            <a:lstStyle/>
            <a:p>
              <a:endParaRPr/>
            </a:p>
          </p:txBody>
        </p:sp>
        <p:sp>
          <p:nvSpPr>
            <p:cNvPr id="18" name="object 15">
              <a:extLst>
                <a:ext uri="{FF2B5EF4-FFF2-40B4-BE49-F238E27FC236}">
                  <a16:creationId xmlns:a16="http://schemas.microsoft.com/office/drawing/2014/main" id="{2C77EE83-9C60-8D65-6E8F-14FCD3EC8F73}"/>
                </a:ext>
              </a:extLst>
            </p:cNvPr>
            <p:cNvSpPr/>
            <p:nvPr/>
          </p:nvSpPr>
          <p:spPr>
            <a:xfrm>
              <a:off x="243954" y="1285239"/>
              <a:ext cx="2741295" cy="443230"/>
            </a:xfrm>
            <a:custGeom>
              <a:avLst/>
              <a:gdLst/>
              <a:ahLst/>
              <a:cxnLst/>
              <a:rect l="l" t="t" r="r" b="b"/>
              <a:pathLst>
                <a:path w="2741295" h="443230">
                  <a:moveTo>
                    <a:pt x="2740799" y="367284"/>
                  </a:moveTo>
                  <a:lnTo>
                    <a:pt x="2720910" y="388467"/>
                  </a:lnTo>
                  <a:lnTo>
                    <a:pt x="2696651" y="408257"/>
                  </a:lnTo>
                  <a:lnTo>
                    <a:pt x="2668272" y="426452"/>
                  </a:lnTo>
                  <a:lnTo>
                    <a:pt x="2636024" y="442849"/>
                  </a:lnTo>
                </a:path>
                <a:path w="2741295" h="443230">
                  <a:moveTo>
                    <a:pt x="2489466" y="87122"/>
                  </a:moveTo>
                  <a:lnTo>
                    <a:pt x="2492090" y="95930"/>
                  </a:lnTo>
                  <a:lnTo>
                    <a:pt x="2493879" y="104822"/>
                  </a:lnTo>
                  <a:lnTo>
                    <a:pt x="2494860" y="113786"/>
                  </a:lnTo>
                  <a:lnTo>
                    <a:pt x="2495054" y="122809"/>
                  </a:lnTo>
                </a:path>
                <a:path w="2741295" h="443230">
                  <a:moveTo>
                    <a:pt x="1820811" y="45465"/>
                  </a:moveTo>
                  <a:lnTo>
                    <a:pt x="1831902" y="33379"/>
                  </a:lnTo>
                  <a:lnTo>
                    <a:pt x="1844576" y="21732"/>
                  </a:lnTo>
                  <a:lnTo>
                    <a:pt x="1858798" y="10586"/>
                  </a:lnTo>
                  <a:lnTo>
                    <a:pt x="1874532" y="0"/>
                  </a:lnTo>
                </a:path>
                <a:path w="2741295" h="443230">
                  <a:moveTo>
                    <a:pt x="1319161" y="67183"/>
                  </a:moveTo>
                  <a:lnTo>
                    <a:pt x="1323944" y="57068"/>
                  </a:lnTo>
                  <a:lnTo>
                    <a:pt x="1329893" y="47132"/>
                  </a:lnTo>
                  <a:lnTo>
                    <a:pt x="1336985" y="37411"/>
                  </a:lnTo>
                  <a:lnTo>
                    <a:pt x="1345196" y="27939"/>
                  </a:lnTo>
                </a:path>
                <a:path w="2741295" h="443230">
                  <a:moveTo>
                    <a:pt x="730415" y="80518"/>
                  </a:moveTo>
                  <a:lnTo>
                    <a:pt x="755517" y="88844"/>
                  </a:lnTo>
                  <a:lnTo>
                    <a:pt x="779594" y="97980"/>
                  </a:lnTo>
                  <a:lnTo>
                    <a:pt x="802583" y="107878"/>
                  </a:lnTo>
                  <a:lnTo>
                    <a:pt x="824420" y="118490"/>
                  </a:lnTo>
                </a:path>
                <a:path w="2741295" h="443230">
                  <a:moveTo>
                    <a:pt x="16408" y="379602"/>
                  </a:moveTo>
                  <a:lnTo>
                    <a:pt x="11194" y="369724"/>
                  </a:lnTo>
                  <a:lnTo>
                    <a:pt x="6718" y="359727"/>
                  </a:lnTo>
                  <a:lnTo>
                    <a:pt x="2985" y="349634"/>
                  </a:lnTo>
                  <a:lnTo>
                    <a:pt x="0" y="339471"/>
                  </a:lnTo>
                </a:path>
              </a:pathLst>
            </a:custGeom>
            <a:ln w="12192">
              <a:solidFill>
                <a:srgbClr val="C00000"/>
              </a:solidFill>
            </a:ln>
          </p:spPr>
          <p:txBody>
            <a:bodyPr wrap="square" lIns="0" tIns="0" rIns="0" bIns="0" rtlCol="0"/>
            <a:lstStyle/>
            <a:p>
              <a:endParaRPr/>
            </a:p>
          </p:txBody>
        </p:sp>
      </p:grpSp>
      <p:graphicFrame>
        <p:nvGraphicFramePr>
          <p:cNvPr id="5" name="Diagram 4">
            <a:extLst>
              <a:ext uri="{FF2B5EF4-FFF2-40B4-BE49-F238E27FC236}">
                <a16:creationId xmlns:a16="http://schemas.microsoft.com/office/drawing/2014/main" id="{F46D5120-24F5-512B-A782-31223A51316F}"/>
              </a:ext>
            </a:extLst>
          </p:cNvPr>
          <p:cNvGraphicFramePr/>
          <p:nvPr>
            <p:extLst>
              <p:ext uri="{D42A27DB-BD31-4B8C-83A1-F6EECF244321}">
                <p14:modId xmlns:p14="http://schemas.microsoft.com/office/powerpoint/2010/main" val="649297705"/>
              </p:ext>
            </p:extLst>
          </p:nvPr>
        </p:nvGraphicFramePr>
        <p:xfrm>
          <a:off x="3837062" y="3051701"/>
          <a:ext cx="4769652" cy="357983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6" name="TextBox 25">
            <a:extLst>
              <a:ext uri="{FF2B5EF4-FFF2-40B4-BE49-F238E27FC236}">
                <a16:creationId xmlns:a16="http://schemas.microsoft.com/office/drawing/2014/main" id="{84AE47C2-BFA5-72C4-DB8E-6ABFB10DC1E3}"/>
              </a:ext>
            </a:extLst>
          </p:cNvPr>
          <p:cNvSpPr txBox="1"/>
          <p:nvPr/>
        </p:nvSpPr>
        <p:spPr>
          <a:xfrm>
            <a:off x="2139457" y="1876560"/>
            <a:ext cx="2017042" cy="646331"/>
          </a:xfrm>
          <a:prstGeom prst="rect">
            <a:avLst/>
          </a:prstGeom>
          <a:noFill/>
        </p:spPr>
        <p:txBody>
          <a:bodyPr wrap="square">
            <a:spAutoFit/>
          </a:bodyPr>
          <a:lstStyle/>
          <a:p>
            <a:pPr algn="r" rtl="1"/>
            <a:r>
              <a:rPr lang="he-IL" sz="1200" b="0" i="0" u="none" strike="noStrike" baseline="0" dirty="0">
                <a:latin typeface="ArialMT"/>
              </a:rPr>
              <a:t>דרישות בעלי ענין נוספים:</a:t>
            </a:r>
          </a:p>
          <a:p>
            <a:pPr algn="r" rtl="1"/>
            <a:r>
              <a:rPr lang="he-IL" sz="1200" b="0" i="0" u="none" strike="noStrike" baseline="0" dirty="0">
                <a:latin typeface="ArialMT"/>
              </a:rPr>
              <a:t>דרישות רישוי</a:t>
            </a:r>
          </a:p>
          <a:p>
            <a:pPr algn="r" rtl="1"/>
            <a:r>
              <a:rPr lang="he-IL" sz="1200" b="0" i="0" u="none" strike="noStrike" baseline="0" dirty="0">
                <a:latin typeface="ArialMT"/>
              </a:rPr>
              <a:t>דרישות תשתיות (ממשקים)</a:t>
            </a:r>
            <a:endParaRPr lang="en-US" sz="1200" dirty="0"/>
          </a:p>
        </p:txBody>
      </p:sp>
    </p:spTree>
    <p:extLst>
      <p:ext uri="{BB962C8B-B14F-4D97-AF65-F5344CB8AC3E}">
        <p14:creationId xmlns:p14="http://schemas.microsoft.com/office/powerpoint/2010/main" val="1989731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איך בונים תוכנה? - כמו בית!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394395" y="2314944"/>
            <a:ext cx="7161209" cy="431659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object 7">
            <a:extLst>
              <a:ext uri="{FF2B5EF4-FFF2-40B4-BE49-F238E27FC236}">
                <a16:creationId xmlns:a16="http://schemas.microsoft.com/office/drawing/2014/main" id="{66E8D813-4198-5F22-3440-0520029A8EE9}"/>
              </a:ext>
            </a:extLst>
          </p:cNvPr>
          <p:cNvGrpSpPr/>
          <p:nvPr/>
        </p:nvGrpSpPr>
        <p:grpSpPr>
          <a:xfrm>
            <a:off x="1628775" y="1657350"/>
            <a:ext cx="8314753" cy="4612868"/>
            <a:chOff x="0" y="1223541"/>
            <a:chExt cx="7952358" cy="4471138"/>
          </a:xfrm>
        </p:grpSpPr>
        <p:sp>
          <p:nvSpPr>
            <p:cNvPr id="8" name="object 8">
              <a:extLst>
                <a:ext uri="{FF2B5EF4-FFF2-40B4-BE49-F238E27FC236}">
                  <a16:creationId xmlns:a16="http://schemas.microsoft.com/office/drawing/2014/main" id="{F6C236BD-98CE-8E64-8E1C-E31D50F9BB08}"/>
                </a:ext>
              </a:extLst>
            </p:cNvPr>
            <p:cNvSpPr/>
            <p:nvPr/>
          </p:nvSpPr>
          <p:spPr>
            <a:xfrm>
              <a:off x="5788278" y="2883534"/>
              <a:ext cx="2164080" cy="2811145"/>
            </a:xfrm>
            <a:custGeom>
              <a:avLst/>
              <a:gdLst/>
              <a:ahLst/>
              <a:cxnLst/>
              <a:rect l="l" t="t" r="r" b="b"/>
              <a:pathLst>
                <a:path w="2164079" h="2811145">
                  <a:moveTo>
                    <a:pt x="1899920" y="0"/>
                  </a:moveTo>
                  <a:lnTo>
                    <a:pt x="430275" y="2159381"/>
                  </a:lnTo>
                  <a:lnTo>
                    <a:pt x="0" y="1866645"/>
                  </a:lnTo>
                  <a:lnTo>
                    <a:pt x="179578" y="2811106"/>
                  </a:lnTo>
                  <a:lnTo>
                    <a:pt x="1124077" y="2631566"/>
                  </a:lnTo>
                  <a:lnTo>
                    <a:pt x="693801" y="2338832"/>
                  </a:lnTo>
                  <a:lnTo>
                    <a:pt x="2163572" y="179450"/>
                  </a:lnTo>
                  <a:lnTo>
                    <a:pt x="1899920" y="0"/>
                  </a:lnTo>
                  <a:close/>
                </a:path>
              </a:pathLst>
            </a:custGeom>
            <a:solidFill>
              <a:srgbClr val="FF7B80"/>
            </a:solidFill>
          </p:spPr>
          <p:txBody>
            <a:bodyPr wrap="square" lIns="0" tIns="0" rIns="0" bIns="0" rtlCol="0"/>
            <a:lstStyle/>
            <a:p>
              <a:endParaRPr/>
            </a:p>
          </p:txBody>
        </p:sp>
        <p:sp>
          <p:nvSpPr>
            <p:cNvPr id="10" name="object 9">
              <a:extLst>
                <a:ext uri="{FF2B5EF4-FFF2-40B4-BE49-F238E27FC236}">
                  <a16:creationId xmlns:a16="http://schemas.microsoft.com/office/drawing/2014/main" id="{53365704-E175-A62E-1523-81EFF8649380}"/>
                </a:ext>
              </a:extLst>
            </p:cNvPr>
            <p:cNvSpPr/>
            <p:nvPr/>
          </p:nvSpPr>
          <p:spPr>
            <a:xfrm>
              <a:off x="5788278" y="2883534"/>
              <a:ext cx="2164080" cy="2811145"/>
            </a:xfrm>
            <a:custGeom>
              <a:avLst/>
              <a:gdLst/>
              <a:ahLst/>
              <a:cxnLst/>
              <a:rect l="l" t="t" r="r" b="b"/>
              <a:pathLst>
                <a:path w="2164079" h="2811145">
                  <a:moveTo>
                    <a:pt x="0" y="1866645"/>
                  </a:moveTo>
                  <a:lnTo>
                    <a:pt x="430275" y="2159381"/>
                  </a:lnTo>
                  <a:lnTo>
                    <a:pt x="1899920" y="0"/>
                  </a:lnTo>
                  <a:lnTo>
                    <a:pt x="2163572" y="179450"/>
                  </a:lnTo>
                  <a:lnTo>
                    <a:pt x="693801" y="2338832"/>
                  </a:lnTo>
                  <a:lnTo>
                    <a:pt x="1124077" y="2631566"/>
                  </a:lnTo>
                  <a:lnTo>
                    <a:pt x="179578" y="2811106"/>
                  </a:lnTo>
                  <a:lnTo>
                    <a:pt x="0" y="1866645"/>
                  </a:lnTo>
                  <a:close/>
                </a:path>
              </a:pathLst>
            </a:custGeom>
            <a:ln w="12700">
              <a:solidFill>
                <a:srgbClr val="C00000"/>
              </a:solidFill>
            </a:ln>
          </p:spPr>
          <p:txBody>
            <a:bodyPr wrap="square" lIns="0" tIns="0" rIns="0" bIns="0" rtlCol="0"/>
            <a:lstStyle/>
            <a:p>
              <a:endParaRPr/>
            </a:p>
          </p:txBody>
        </p:sp>
        <p:sp>
          <p:nvSpPr>
            <p:cNvPr id="12" name="object 10">
              <a:extLst>
                <a:ext uri="{FF2B5EF4-FFF2-40B4-BE49-F238E27FC236}">
                  <a16:creationId xmlns:a16="http://schemas.microsoft.com/office/drawing/2014/main" id="{DAC214F5-8BFA-30B3-7E48-67EF974527A5}"/>
                </a:ext>
              </a:extLst>
            </p:cNvPr>
            <p:cNvSpPr/>
            <p:nvPr/>
          </p:nvSpPr>
          <p:spPr>
            <a:xfrm>
              <a:off x="6615544" y="3838193"/>
              <a:ext cx="678180" cy="883919"/>
            </a:xfrm>
            <a:custGeom>
              <a:avLst/>
              <a:gdLst/>
              <a:ahLst/>
              <a:cxnLst/>
              <a:rect l="l" t="t" r="r" b="b"/>
              <a:pathLst>
                <a:path w="678179" h="883920">
                  <a:moveTo>
                    <a:pt x="140474" y="828421"/>
                  </a:moveTo>
                  <a:lnTo>
                    <a:pt x="120700" y="790600"/>
                  </a:lnTo>
                  <a:lnTo>
                    <a:pt x="108686" y="781215"/>
                  </a:lnTo>
                  <a:lnTo>
                    <a:pt x="104406" y="778129"/>
                  </a:lnTo>
                  <a:lnTo>
                    <a:pt x="63131" y="759841"/>
                  </a:lnTo>
                  <a:lnTo>
                    <a:pt x="56172" y="760488"/>
                  </a:lnTo>
                  <a:lnTo>
                    <a:pt x="34213" y="789432"/>
                  </a:lnTo>
                  <a:lnTo>
                    <a:pt x="35267" y="798779"/>
                  </a:lnTo>
                  <a:lnTo>
                    <a:pt x="38874" y="808990"/>
                  </a:lnTo>
                  <a:lnTo>
                    <a:pt x="51701" y="809625"/>
                  </a:lnTo>
                  <a:lnTo>
                    <a:pt x="48399" y="800354"/>
                  </a:lnTo>
                  <a:lnTo>
                    <a:pt x="48780" y="792734"/>
                  </a:lnTo>
                  <a:lnTo>
                    <a:pt x="52844" y="786892"/>
                  </a:lnTo>
                  <a:lnTo>
                    <a:pt x="57861" y="782383"/>
                  </a:lnTo>
                  <a:lnTo>
                    <a:pt x="64541" y="781215"/>
                  </a:lnTo>
                  <a:lnTo>
                    <a:pt x="72859" y="783437"/>
                  </a:lnTo>
                  <a:lnTo>
                    <a:pt x="106870" y="806170"/>
                  </a:lnTo>
                  <a:lnTo>
                    <a:pt x="122948" y="836803"/>
                  </a:lnTo>
                  <a:lnTo>
                    <a:pt x="120789" y="843407"/>
                  </a:lnTo>
                  <a:lnTo>
                    <a:pt x="115963" y="850392"/>
                  </a:lnTo>
                  <a:lnTo>
                    <a:pt x="111518" y="856996"/>
                  </a:lnTo>
                  <a:lnTo>
                    <a:pt x="105168" y="861441"/>
                  </a:lnTo>
                  <a:lnTo>
                    <a:pt x="96913" y="863600"/>
                  </a:lnTo>
                  <a:lnTo>
                    <a:pt x="90144" y="864108"/>
                  </a:lnTo>
                  <a:lnTo>
                    <a:pt x="82219" y="862355"/>
                  </a:lnTo>
                  <a:lnTo>
                    <a:pt x="73139" y="858342"/>
                  </a:lnTo>
                  <a:lnTo>
                    <a:pt x="62877" y="852043"/>
                  </a:lnTo>
                  <a:lnTo>
                    <a:pt x="12077" y="817499"/>
                  </a:lnTo>
                  <a:lnTo>
                    <a:pt x="0" y="835152"/>
                  </a:lnTo>
                  <a:lnTo>
                    <a:pt x="45986" y="866394"/>
                  </a:lnTo>
                  <a:lnTo>
                    <a:pt x="85534" y="883577"/>
                  </a:lnTo>
                  <a:lnTo>
                    <a:pt x="92379" y="883500"/>
                  </a:lnTo>
                  <a:lnTo>
                    <a:pt x="127038" y="864108"/>
                  </a:lnTo>
                  <a:lnTo>
                    <a:pt x="140106" y="836256"/>
                  </a:lnTo>
                  <a:lnTo>
                    <a:pt x="140474" y="828421"/>
                  </a:lnTo>
                  <a:close/>
                </a:path>
                <a:path w="678179" h="883920">
                  <a:moveTo>
                    <a:pt x="186575" y="771525"/>
                  </a:moveTo>
                  <a:lnTo>
                    <a:pt x="88658" y="704850"/>
                  </a:lnTo>
                  <a:lnTo>
                    <a:pt x="76466" y="722884"/>
                  </a:lnTo>
                  <a:lnTo>
                    <a:pt x="174383" y="789432"/>
                  </a:lnTo>
                  <a:lnTo>
                    <a:pt x="186575" y="771525"/>
                  </a:lnTo>
                  <a:close/>
                </a:path>
                <a:path w="678179" h="883920">
                  <a:moveTo>
                    <a:pt x="236232" y="597027"/>
                  </a:moveTo>
                  <a:lnTo>
                    <a:pt x="185559" y="562483"/>
                  </a:lnTo>
                  <a:lnTo>
                    <a:pt x="173367" y="580517"/>
                  </a:lnTo>
                  <a:lnTo>
                    <a:pt x="224040" y="614934"/>
                  </a:lnTo>
                  <a:lnTo>
                    <a:pt x="236232" y="597027"/>
                  </a:lnTo>
                  <a:close/>
                </a:path>
                <a:path w="678179" h="883920">
                  <a:moveTo>
                    <a:pt x="252742" y="674370"/>
                  </a:moveTo>
                  <a:lnTo>
                    <a:pt x="212559" y="646938"/>
                  </a:lnTo>
                  <a:lnTo>
                    <a:pt x="199910" y="638302"/>
                  </a:lnTo>
                  <a:lnTo>
                    <a:pt x="188518" y="631634"/>
                  </a:lnTo>
                  <a:lnTo>
                    <a:pt x="177609" y="627430"/>
                  </a:lnTo>
                  <a:lnTo>
                    <a:pt x="167182" y="625678"/>
                  </a:lnTo>
                  <a:lnTo>
                    <a:pt x="157238" y="626364"/>
                  </a:lnTo>
                  <a:lnTo>
                    <a:pt x="117614" y="660019"/>
                  </a:lnTo>
                  <a:lnTo>
                    <a:pt x="101866" y="687451"/>
                  </a:lnTo>
                  <a:lnTo>
                    <a:pt x="117995" y="696341"/>
                  </a:lnTo>
                  <a:lnTo>
                    <a:pt x="121678" y="689152"/>
                  </a:lnTo>
                  <a:lnTo>
                    <a:pt x="125298" y="682612"/>
                  </a:lnTo>
                  <a:lnTo>
                    <a:pt x="151904" y="651637"/>
                  </a:lnTo>
                  <a:lnTo>
                    <a:pt x="164604" y="646938"/>
                  </a:lnTo>
                  <a:lnTo>
                    <a:pt x="170446" y="648208"/>
                  </a:lnTo>
                  <a:lnTo>
                    <a:pt x="176288" y="649351"/>
                  </a:lnTo>
                  <a:lnTo>
                    <a:pt x="183654" y="653034"/>
                  </a:lnTo>
                  <a:lnTo>
                    <a:pt x="192671" y="659003"/>
                  </a:lnTo>
                  <a:lnTo>
                    <a:pt x="240804" y="691896"/>
                  </a:lnTo>
                  <a:lnTo>
                    <a:pt x="252742" y="674370"/>
                  </a:lnTo>
                  <a:close/>
                </a:path>
                <a:path w="678179" h="883920">
                  <a:moveTo>
                    <a:pt x="335902" y="538353"/>
                  </a:moveTo>
                  <a:lnTo>
                    <a:pt x="335292" y="526034"/>
                  </a:lnTo>
                  <a:lnTo>
                    <a:pt x="332054" y="514438"/>
                  </a:lnTo>
                  <a:lnTo>
                    <a:pt x="326351" y="503847"/>
                  </a:lnTo>
                  <a:lnTo>
                    <a:pt x="319392" y="495668"/>
                  </a:lnTo>
                  <a:lnTo>
                    <a:pt x="318198" y="494245"/>
                  </a:lnTo>
                  <a:lnTo>
                    <a:pt x="307606" y="485648"/>
                  </a:lnTo>
                  <a:lnTo>
                    <a:pt x="295694" y="478840"/>
                  </a:lnTo>
                  <a:lnTo>
                    <a:pt x="283984" y="474814"/>
                  </a:lnTo>
                  <a:lnTo>
                    <a:pt x="272453" y="473557"/>
                  </a:lnTo>
                  <a:lnTo>
                    <a:pt x="261124" y="475107"/>
                  </a:lnTo>
                  <a:lnTo>
                    <a:pt x="224040" y="502412"/>
                  </a:lnTo>
                  <a:lnTo>
                    <a:pt x="206260" y="539115"/>
                  </a:lnTo>
                  <a:lnTo>
                    <a:pt x="235089" y="558800"/>
                  </a:lnTo>
                  <a:lnTo>
                    <a:pt x="241350" y="562419"/>
                  </a:lnTo>
                  <a:lnTo>
                    <a:pt x="247408" y="564692"/>
                  </a:lnTo>
                  <a:lnTo>
                    <a:pt x="253263" y="565607"/>
                  </a:lnTo>
                  <a:lnTo>
                    <a:pt x="258965" y="565150"/>
                  </a:lnTo>
                  <a:lnTo>
                    <a:pt x="266331" y="563626"/>
                  </a:lnTo>
                  <a:lnTo>
                    <a:pt x="272681" y="558800"/>
                  </a:lnTo>
                  <a:lnTo>
                    <a:pt x="278142" y="550799"/>
                  </a:lnTo>
                  <a:lnTo>
                    <a:pt x="280631" y="547243"/>
                  </a:lnTo>
                  <a:lnTo>
                    <a:pt x="281444" y="546100"/>
                  </a:lnTo>
                  <a:lnTo>
                    <a:pt x="283476" y="541401"/>
                  </a:lnTo>
                  <a:lnTo>
                    <a:pt x="284365" y="536829"/>
                  </a:lnTo>
                  <a:lnTo>
                    <a:pt x="270268" y="529971"/>
                  </a:lnTo>
                  <a:lnTo>
                    <a:pt x="269633" y="532511"/>
                  </a:lnTo>
                  <a:lnTo>
                    <a:pt x="268236" y="535305"/>
                  </a:lnTo>
                  <a:lnTo>
                    <a:pt x="260997" y="545973"/>
                  </a:lnTo>
                  <a:lnTo>
                    <a:pt x="254520" y="547243"/>
                  </a:lnTo>
                  <a:lnTo>
                    <a:pt x="247027" y="542036"/>
                  </a:lnTo>
                  <a:lnTo>
                    <a:pt x="229120" y="529844"/>
                  </a:lnTo>
                  <a:lnTo>
                    <a:pt x="256184" y="498017"/>
                  </a:lnTo>
                  <a:lnTo>
                    <a:pt x="271564" y="495668"/>
                  </a:lnTo>
                  <a:lnTo>
                    <a:pt x="279476" y="496925"/>
                  </a:lnTo>
                  <a:lnTo>
                    <a:pt x="312940" y="525843"/>
                  </a:lnTo>
                  <a:lnTo>
                    <a:pt x="314591" y="534289"/>
                  </a:lnTo>
                  <a:lnTo>
                    <a:pt x="314490" y="542937"/>
                  </a:lnTo>
                  <a:lnTo>
                    <a:pt x="295008" y="579285"/>
                  </a:lnTo>
                  <a:lnTo>
                    <a:pt x="283730" y="586613"/>
                  </a:lnTo>
                  <a:lnTo>
                    <a:pt x="295414" y="600710"/>
                  </a:lnTo>
                  <a:lnTo>
                    <a:pt x="328904" y="563740"/>
                  </a:lnTo>
                  <a:lnTo>
                    <a:pt x="333781" y="550913"/>
                  </a:lnTo>
                  <a:lnTo>
                    <a:pt x="335902" y="538353"/>
                  </a:lnTo>
                  <a:close/>
                </a:path>
                <a:path w="678179" h="883920">
                  <a:moveTo>
                    <a:pt x="374916" y="499745"/>
                  </a:moveTo>
                  <a:lnTo>
                    <a:pt x="261632" y="365379"/>
                  </a:lnTo>
                  <a:lnTo>
                    <a:pt x="252615" y="378587"/>
                  </a:lnTo>
                  <a:lnTo>
                    <a:pt x="365899" y="513080"/>
                  </a:lnTo>
                  <a:lnTo>
                    <a:pt x="374916" y="499745"/>
                  </a:lnTo>
                  <a:close/>
                </a:path>
                <a:path w="678179" h="883920">
                  <a:moveTo>
                    <a:pt x="490105" y="325501"/>
                  </a:moveTo>
                  <a:lnTo>
                    <a:pt x="392188" y="258826"/>
                  </a:lnTo>
                  <a:lnTo>
                    <a:pt x="379996" y="276860"/>
                  </a:lnTo>
                  <a:lnTo>
                    <a:pt x="477913" y="343535"/>
                  </a:lnTo>
                  <a:lnTo>
                    <a:pt x="490105" y="325501"/>
                  </a:lnTo>
                  <a:close/>
                </a:path>
                <a:path w="678179" h="883920">
                  <a:moveTo>
                    <a:pt x="496074" y="397764"/>
                  </a:moveTo>
                  <a:lnTo>
                    <a:pt x="360438" y="305435"/>
                  </a:lnTo>
                  <a:lnTo>
                    <a:pt x="348246" y="323469"/>
                  </a:lnTo>
                  <a:lnTo>
                    <a:pt x="483755" y="415671"/>
                  </a:lnTo>
                  <a:lnTo>
                    <a:pt x="496074" y="397764"/>
                  </a:lnTo>
                  <a:close/>
                </a:path>
                <a:path w="678179" h="883920">
                  <a:moveTo>
                    <a:pt x="535825" y="258445"/>
                  </a:moveTo>
                  <a:lnTo>
                    <a:pt x="487172" y="225298"/>
                  </a:lnTo>
                  <a:lnTo>
                    <a:pt x="472452" y="215265"/>
                  </a:lnTo>
                  <a:lnTo>
                    <a:pt x="464070" y="209677"/>
                  </a:lnTo>
                  <a:lnTo>
                    <a:pt x="457085" y="205994"/>
                  </a:lnTo>
                  <a:lnTo>
                    <a:pt x="445782" y="202946"/>
                  </a:lnTo>
                  <a:lnTo>
                    <a:pt x="439813" y="203327"/>
                  </a:lnTo>
                  <a:lnTo>
                    <a:pt x="409079" y="233172"/>
                  </a:lnTo>
                  <a:lnTo>
                    <a:pt x="407682" y="238125"/>
                  </a:lnTo>
                  <a:lnTo>
                    <a:pt x="422541" y="246380"/>
                  </a:lnTo>
                  <a:lnTo>
                    <a:pt x="423938" y="243078"/>
                  </a:lnTo>
                  <a:lnTo>
                    <a:pt x="425970" y="239522"/>
                  </a:lnTo>
                  <a:lnTo>
                    <a:pt x="444893" y="225298"/>
                  </a:lnTo>
                  <a:lnTo>
                    <a:pt x="451497" y="227330"/>
                  </a:lnTo>
                  <a:lnTo>
                    <a:pt x="455815" y="229743"/>
                  </a:lnTo>
                  <a:lnTo>
                    <a:pt x="509028" y="265938"/>
                  </a:lnTo>
                  <a:lnTo>
                    <a:pt x="488835" y="295529"/>
                  </a:lnTo>
                  <a:lnTo>
                    <a:pt x="503694" y="305689"/>
                  </a:lnTo>
                  <a:lnTo>
                    <a:pt x="535825" y="258445"/>
                  </a:lnTo>
                  <a:close/>
                </a:path>
                <a:path w="678179" h="883920">
                  <a:moveTo>
                    <a:pt x="577735" y="185166"/>
                  </a:moveTo>
                  <a:lnTo>
                    <a:pt x="562635" y="143002"/>
                  </a:lnTo>
                  <a:lnTo>
                    <a:pt x="562000" y="142405"/>
                  </a:lnTo>
                  <a:lnTo>
                    <a:pt x="556806" y="137439"/>
                  </a:lnTo>
                  <a:lnTo>
                    <a:pt x="550049" y="132334"/>
                  </a:lnTo>
                  <a:lnTo>
                    <a:pt x="538899" y="126009"/>
                  </a:lnTo>
                  <a:lnTo>
                    <a:pt x="527570" y="122072"/>
                  </a:lnTo>
                  <a:lnTo>
                    <a:pt x="516039" y="120535"/>
                  </a:lnTo>
                  <a:lnTo>
                    <a:pt x="504329" y="121412"/>
                  </a:lnTo>
                  <a:lnTo>
                    <a:pt x="463943" y="149987"/>
                  </a:lnTo>
                  <a:lnTo>
                    <a:pt x="453529" y="171196"/>
                  </a:lnTo>
                  <a:lnTo>
                    <a:pt x="471055" y="179578"/>
                  </a:lnTo>
                  <a:lnTo>
                    <a:pt x="473087" y="172593"/>
                  </a:lnTo>
                  <a:lnTo>
                    <a:pt x="476262" y="165989"/>
                  </a:lnTo>
                  <a:lnTo>
                    <a:pt x="506361" y="142494"/>
                  </a:lnTo>
                  <a:lnTo>
                    <a:pt x="514070" y="142405"/>
                  </a:lnTo>
                  <a:lnTo>
                    <a:pt x="521792" y="143840"/>
                  </a:lnTo>
                  <a:lnTo>
                    <a:pt x="552716" y="167386"/>
                  </a:lnTo>
                  <a:lnTo>
                    <a:pt x="557669" y="179832"/>
                  </a:lnTo>
                  <a:lnTo>
                    <a:pt x="557288" y="186563"/>
                  </a:lnTo>
                  <a:lnTo>
                    <a:pt x="557034" y="193294"/>
                  </a:lnTo>
                  <a:lnTo>
                    <a:pt x="554494" y="200025"/>
                  </a:lnTo>
                  <a:lnTo>
                    <a:pt x="549668" y="207010"/>
                  </a:lnTo>
                  <a:lnTo>
                    <a:pt x="545604" y="213106"/>
                  </a:lnTo>
                  <a:lnTo>
                    <a:pt x="540651" y="218440"/>
                  </a:lnTo>
                  <a:lnTo>
                    <a:pt x="534809" y="222885"/>
                  </a:lnTo>
                  <a:lnTo>
                    <a:pt x="549033" y="236093"/>
                  </a:lnTo>
                  <a:lnTo>
                    <a:pt x="574078" y="201549"/>
                  </a:lnTo>
                  <a:lnTo>
                    <a:pt x="576580" y="193268"/>
                  </a:lnTo>
                  <a:lnTo>
                    <a:pt x="577735" y="185166"/>
                  </a:lnTo>
                  <a:close/>
                </a:path>
                <a:path w="678179" h="883920">
                  <a:moveTo>
                    <a:pt x="678065" y="49403"/>
                  </a:moveTo>
                  <a:lnTo>
                    <a:pt x="635584" y="20574"/>
                  </a:lnTo>
                  <a:lnTo>
                    <a:pt x="625106" y="13462"/>
                  </a:lnTo>
                  <a:lnTo>
                    <a:pt x="615886" y="7759"/>
                  </a:lnTo>
                  <a:lnTo>
                    <a:pt x="607288" y="3594"/>
                  </a:lnTo>
                  <a:lnTo>
                    <a:pt x="599313" y="1003"/>
                  </a:lnTo>
                  <a:lnTo>
                    <a:pt x="591959" y="0"/>
                  </a:lnTo>
                  <a:lnTo>
                    <a:pt x="585063" y="355"/>
                  </a:lnTo>
                  <a:lnTo>
                    <a:pt x="546811" y="29895"/>
                  </a:lnTo>
                  <a:lnTo>
                    <a:pt x="525538" y="62026"/>
                  </a:lnTo>
                  <a:lnTo>
                    <a:pt x="513092" y="84582"/>
                  </a:lnTo>
                  <a:lnTo>
                    <a:pt x="528840" y="93091"/>
                  </a:lnTo>
                  <a:lnTo>
                    <a:pt x="533031" y="84582"/>
                  </a:lnTo>
                  <a:lnTo>
                    <a:pt x="536841" y="77724"/>
                  </a:lnTo>
                  <a:lnTo>
                    <a:pt x="540397" y="72390"/>
                  </a:lnTo>
                  <a:lnTo>
                    <a:pt x="596912" y="110871"/>
                  </a:lnTo>
                  <a:lnTo>
                    <a:pt x="601865" y="114173"/>
                  </a:lnTo>
                  <a:lnTo>
                    <a:pt x="604659" y="117348"/>
                  </a:lnTo>
                  <a:lnTo>
                    <a:pt x="605421" y="120269"/>
                  </a:lnTo>
                  <a:lnTo>
                    <a:pt x="606310" y="123063"/>
                  </a:lnTo>
                  <a:lnTo>
                    <a:pt x="593610" y="140208"/>
                  </a:lnTo>
                  <a:lnTo>
                    <a:pt x="604659" y="152273"/>
                  </a:lnTo>
                  <a:lnTo>
                    <a:pt x="627265" y="118745"/>
                  </a:lnTo>
                  <a:lnTo>
                    <a:pt x="627646" y="113792"/>
                  </a:lnTo>
                  <a:lnTo>
                    <a:pt x="626630" y="109601"/>
                  </a:lnTo>
                  <a:lnTo>
                    <a:pt x="624090" y="106172"/>
                  </a:lnTo>
                  <a:lnTo>
                    <a:pt x="621677" y="102870"/>
                  </a:lnTo>
                  <a:lnTo>
                    <a:pt x="617359" y="99060"/>
                  </a:lnTo>
                  <a:lnTo>
                    <a:pt x="578116" y="72390"/>
                  </a:lnTo>
                  <a:lnTo>
                    <a:pt x="551827" y="54483"/>
                  </a:lnTo>
                  <a:lnTo>
                    <a:pt x="578243" y="24257"/>
                  </a:lnTo>
                  <a:lnTo>
                    <a:pt x="590054" y="20574"/>
                  </a:lnTo>
                  <a:lnTo>
                    <a:pt x="595388" y="22225"/>
                  </a:lnTo>
                  <a:lnTo>
                    <a:pt x="666000" y="67056"/>
                  </a:lnTo>
                  <a:lnTo>
                    <a:pt x="678065" y="49403"/>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78C8F688-76BF-99A0-E21D-085EDD2A0D5A}"/>
                </a:ext>
              </a:extLst>
            </p:cNvPr>
            <p:cNvSpPr/>
            <p:nvPr/>
          </p:nvSpPr>
          <p:spPr>
            <a:xfrm>
              <a:off x="0" y="1223541"/>
              <a:ext cx="3087567" cy="1219048"/>
            </a:xfrm>
            <a:prstGeom prst="rect">
              <a:avLst/>
            </a:prstGeom>
            <a:blipFill>
              <a:blip r:embed="rId6" cstate="print"/>
              <a:stretch>
                <a:fillRect/>
              </a:stretch>
            </a:blipFill>
          </p:spPr>
          <p:txBody>
            <a:bodyPr wrap="square" lIns="0" tIns="0" rIns="0" bIns="0" rtlCol="0"/>
            <a:lstStyle/>
            <a:p>
              <a:endParaRPr/>
            </a:p>
          </p:txBody>
        </p:sp>
        <p:sp>
          <p:nvSpPr>
            <p:cNvPr id="14" name="object 12">
              <a:extLst>
                <a:ext uri="{FF2B5EF4-FFF2-40B4-BE49-F238E27FC236}">
                  <a16:creationId xmlns:a16="http://schemas.microsoft.com/office/drawing/2014/main" id="{FF1F4536-36F3-2EB0-D7F8-AFD54C540B13}"/>
                </a:ext>
              </a:extLst>
            </p:cNvPr>
            <p:cNvSpPr/>
            <p:nvPr/>
          </p:nvSpPr>
          <p:spPr>
            <a:xfrm>
              <a:off x="0" y="1223541"/>
              <a:ext cx="3088005" cy="1219200"/>
            </a:xfrm>
            <a:custGeom>
              <a:avLst/>
              <a:gdLst/>
              <a:ahLst/>
              <a:cxnLst/>
              <a:rect l="l" t="t" r="r" b="b"/>
              <a:pathLst>
                <a:path w="3088005" h="1219200">
                  <a:moveTo>
                    <a:pt x="243941" y="401169"/>
                  </a:moveTo>
                  <a:lnTo>
                    <a:pt x="239456" y="368676"/>
                  </a:lnTo>
                  <a:lnTo>
                    <a:pt x="242515" y="336854"/>
                  </a:lnTo>
                  <a:lnTo>
                    <a:pt x="252727" y="305974"/>
                  </a:lnTo>
                  <a:lnTo>
                    <a:pt x="293040" y="248139"/>
                  </a:lnTo>
                  <a:lnTo>
                    <a:pt x="322359" y="221730"/>
                  </a:lnTo>
                  <a:lnTo>
                    <a:pt x="357263" y="197357"/>
                  </a:lnTo>
                  <a:lnTo>
                    <a:pt x="397360" y="175295"/>
                  </a:lnTo>
                  <a:lnTo>
                    <a:pt x="442259" y="155815"/>
                  </a:lnTo>
                  <a:lnTo>
                    <a:pt x="491568" y="139192"/>
                  </a:lnTo>
                  <a:lnTo>
                    <a:pt x="544896" y="125699"/>
                  </a:lnTo>
                  <a:lnTo>
                    <a:pt x="601849" y="115609"/>
                  </a:lnTo>
                  <a:lnTo>
                    <a:pt x="662038" y="109196"/>
                  </a:lnTo>
                  <a:lnTo>
                    <a:pt x="716254" y="106934"/>
                  </a:lnTo>
                  <a:lnTo>
                    <a:pt x="770283" y="107860"/>
                  </a:lnTo>
                  <a:lnTo>
                    <a:pt x="823636" y="111926"/>
                  </a:lnTo>
                  <a:lnTo>
                    <a:pt x="875822" y="119083"/>
                  </a:lnTo>
                  <a:lnTo>
                    <a:pt x="926352" y="129281"/>
                  </a:lnTo>
                  <a:lnTo>
                    <a:pt x="974737" y="142470"/>
                  </a:lnTo>
                  <a:lnTo>
                    <a:pt x="1005168" y="116738"/>
                  </a:lnTo>
                  <a:lnTo>
                    <a:pt x="1041418" y="94216"/>
                  </a:lnTo>
                  <a:lnTo>
                    <a:pt x="1082680" y="75035"/>
                  </a:lnTo>
                  <a:lnTo>
                    <a:pt x="1128147" y="59324"/>
                  </a:lnTo>
                  <a:lnTo>
                    <a:pt x="1177011" y="47216"/>
                  </a:lnTo>
                  <a:lnTo>
                    <a:pt x="1228464" y="38839"/>
                  </a:lnTo>
                  <a:lnTo>
                    <a:pt x="1281699" y="34325"/>
                  </a:lnTo>
                  <a:lnTo>
                    <a:pt x="1335910" y="33805"/>
                  </a:lnTo>
                  <a:lnTo>
                    <a:pt x="1390287" y="37408"/>
                  </a:lnTo>
                  <a:lnTo>
                    <a:pt x="1444024" y="45265"/>
                  </a:lnTo>
                  <a:lnTo>
                    <a:pt x="1496314" y="57507"/>
                  </a:lnTo>
                  <a:lnTo>
                    <a:pt x="1543462" y="73318"/>
                  </a:lnTo>
                  <a:lnTo>
                    <a:pt x="1585849" y="92559"/>
                  </a:lnTo>
                  <a:lnTo>
                    <a:pt x="1615739" y="66776"/>
                  </a:lnTo>
                  <a:lnTo>
                    <a:pt x="1652710" y="44853"/>
                  </a:lnTo>
                  <a:lnTo>
                    <a:pt x="1695567" y="27003"/>
                  </a:lnTo>
                  <a:lnTo>
                    <a:pt x="1743112" y="13437"/>
                  </a:lnTo>
                  <a:lnTo>
                    <a:pt x="1794148" y="4365"/>
                  </a:lnTo>
                  <a:lnTo>
                    <a:pt x="1847478" y="0"/>
                  </a:lnTo>
                  <a:lnTo>
                    <a:pt x="1901906" y="551"/>
                  </a:lnTo>
                  <a:lnTo>
                    <a:pt x="1956234" y="6230"/>
                  </a:lnTo>
                  <a:lnTo>
                    <a:pt x="2009267" y="17248"/>
                  </a:lnTo>
                  <a:lnTo>
                    <a:pt x="2069560" y="38108"/>
                  </a:lnTo>
                  <a:lnTo>
                    <a:pt x="2119376" y="65635"/>
                  </a:lnTo>
                  <a:lnTo>
                    <a:pt x="2159733" y="44196"/>
                  </a:lnTo>
                  <a:lnTo>
                    <a:pt x="2204839" y="26923"/>
                  </a:lnTo>
                  <a:lnTo>
                    <a:pt x="2253677" y="13862"/>
                  </a:lnTo>
                  <a:lnTo>
                    <a:pt x="2305226" y="5055"/>
                  </a:lnTo>
                  <a:lnTo>
                    <a:pt x="2358469" y="547"/>
                  </a:lnTo>
                  <a:lnTo>
                    <a:pt x="2412386" y="383"/>
                  </a:lnTo>
                  <a:lnTo>
                    <a:pt x="2465958" y="4607"/>
                  </a:lnTo>
                  <a:lnTo>
                    <a:pt x="2518168" y="13262"/>
                  </a:lnTo>
                  <a:lnTo>
                    <a:pt x="2567995" y="26394"/>
                  </a:lnTo>
                  <a:lnTo>
                    <a:pt x="2614422" y="44045"/>
                  </a:lnTo>
                  <a:lnTo>
                    <a:pt x="2657173" y="66875"/>
                  </a:lnTo>
                  <a:lnTo>
                    <a:pt x="2691638" y="93051"/>
                  </a:lnTo>
                  <a:lnTo>
                    <a:pt x="2717149" y="121965"/>
                  </a:lnTo>
                  <a:lnTo>
                    <a:pt x="2733040" y="153011"/>
                  </a:lnTo>
                  <a:lnTo>
                    <a:pt x="2792066" y="164366"/>
                  </a:lnTo>
                  <a:lnTo>
                    <a:pt x="2845482" y="180179"/>
                  </a:lnTo>
                  <a:lnTo>
                    <a:pt x="2892729" y="199931"/>
                  </a:lnTo>
                  <a:lnTo>
                    <a:pt x="2933248" y="223105"/>
                  </a:lnTo>
                  <a:lnTo>
                    <a:pt x="2966481" y="249182"/>
                  </a:lnTo>
                  <a:lnTo>
                    <a:pt x="2991870" y="277644"/>
                  </a:lnTo>
                  <a:lnTo>
                    <a:pt x="3016877" y="339650"/>
                  </a:lnTo>
                  <a:lnTo>
                    <a:pt x="3015380" y="372158"/>
                  </a:lnTo>
                  <a:lnTo>
                    <a:pt x="3000063" y="411883"/>
                  </a:lnTo>
                  <a:lnTo>
                    <a:pt x="2986151" y="431903"/>
                  </a:lnTo>
                  <a:lnTo>
                    <a:pt x="3023104" y="461369"/>
                  </a:lnTo>
                  <a:lnTo>
                    <a:pt x="3051615" y="492453"/>
                  </a:lnTo>
                  <a:lnTo>
                    <a:pt x="3071790" y="524722"/>
                  </a:lnTo>
                  <a:lnTo>
                    <a:pt x="3083738" y="557741"/>
                  </a:lnTo>
                  <a:lnTo>
                    <a:pt x="3087567" y="591076"/>
                  </a:lnTo>
                  <a:lnTo>
                    <a:pt x="3083385" y="624292"/>
                  </a:lnTo>
                  <a:lnTo>
                    <a:pt x="3051419" y="688631"/>
                  </a:lnTo>
                  <a:lnTo>
                    <a:pt x="3023852" y="718885"/>
                  </a:lnTo>
                  <a:lnTo>
                    <a:pt x="2988705" y="747283"/>
                  </a:lnTo>
                  <a:lnTo>
                    <a:pt x="2946088" y="773391"/>
                  </a:lnTo>
                  <a:lnTo>
                    <a:pt x="2896108" y="796774"/>
                  </a:lnTo>
                  <a:lnTo>
                    <a:pt x="2854626" y="811986"/>
                  </a:lnTo>
                  <a:lnTo>
                    <a:pt x="2810597" y="824801"/>
                  </a:lnTo>
                  <a:lnTo>
                    <a:pt x="2764397" y="835142"/>
                  </a:lnTo>
                  <a:lnTo>
                    <a:pt x="2716406" y="842929"/>
                  </a:lnTo>
                  <a:lnTo>
                    <a:pt x="2667000" y="848082"/>
                  </a:lnTo>
                  <a:lnTo>
                    <a:pt x="2661954" y="880857"/>
                  </a:lnTo>
                  <a:lnTo>
                    <a:pt x="2626663" y="941489"/>
                  </a:lnTo>
                  <a:lnTo>
                    <a:pt x="2597723" y="968661"/>
                  </a:lnTo>
                  <a:lnTo>
                    <a:pt x="2562124" y="993283"/>
                  </a:lnTo>
                  <a:lnTo>
                    <a:pt x="2520519" y="1015012"/>
                  </a:lnTo>
                  <a:lnTo>
                    <a:pt x="2473559" y="1033506"/>
                  </a:lnTo>
                  <a:lnTo>
                    <a:pt x="2421898" y="1048423"/>
                  </a:lnTo>
                  <a:lnTo>
                    <a:pt x="2366188" y="1059423"/>
                  </a:lnTo>
                  <a:lnTo>
                    <a:pt x="2307082" y="1066162"/>
                  </a:lnTo>
                  <a:lnTo>
                    <a:pt x="2245233" y="1068300"/>
                  </a:lnTo>
                  <a:lnTo>
                    <a:pt x="2187781" y="1065935"/>
                  </a:lnTo>
                  <a:lnTo>
                    <a:pt x="2131758" y="1059473"/>
                  </a:lnTo>
                  <a:lnTo>
                    <a:pt x="2077926" y="1049012"/>
                  </a:lnTo>
                  <a:lnTo>
                    <a:pt x="2027047" y="1034645"/>
                  </a:lnTo>
                  <a:lnTo>
                    <a:pt x="2007408" y="1063155"/>
                  </a:lnTo>
                  <a:lnTo>
                    <a:pt x="1952092" y="1114173"/>
                  </a:lnTo>
                  <a:lnTo>
                    <a:pt x="1917330" y="1136418"/>
                  </a:lnTo>
                  <a:lnTo>
                    <a:pt x="1878441" y="1156315"/>
                  </a:lnTo>
                  <a:lnTo>
                    <a:pt x="1835882" y="1173731"/>
                  </a:lnTo>
                  <a:lnTo>
                    <a:pt x="1790112" y="1188537"/>
                  </a:lnTo>
                  <a:lnTo>
                    <a:pt x="1741588" y="1200603"/>
                  </a:lnTo>
                  <a:lnTo>
                    <a:pt x="1690766" y="1209796"/>
                  </a:lnTo>
                  <a:lnTo>
                    <a:pt x="1638104" y="1215988"/>
                  </a:lnTo>
                  <a:lnTo>
                    <a:pt x="1584061" y="1219048"/>
                  </a:lnTo>
                  <a:lnTo>
                    <a:pt x="1529092" y="1218845"/>
                  </a:lnTo>
                  <a:lnTo>
                    <a:pt x="1473655" y="1215248"/>
                  </a:lnTo>
                  <a:lnTo>
                    <a:pt x="1418209" y="1208127"/>
                  </a:lnTo>
                  <a:lnTo>
                    <a:pt x="1365411" y="1197828"/>
                  </a:lnTo>
                  <a:lnTo>
                    <a:pt x="1315515" y="1184449"/>
                  </a:lnTo>
                  <a:lnTo>
                    <a:pt x="1268961" y="1168170"/>
                  </a:lnTo>
                  <a:lnTo>
                    <a:pt x="1226190" y="1149171"/>
                  </a:lnTo>
                  <a:lnTo>
                    <a:pt x="1187642" y="1127632"/>
                  </a:lnTo>
                  <a:lnTo>
                    <a:pt x="1153756" y="1103733"/>
                  </a:lnTo>
                  <a:lnTo>
                    <a:pt x="1103346" y="1118098"/>
                  </a:lnTo>
                  <a:lnTo>
                    <a:pt x="1051476" y="1129459"/>
                  </a:lnTo>
                  <a:lnTo>
                    <a:pt x="998530" y="1137870"/>
                  </a:lnTo>
                  <a:lnTo>
                    <a:pt x="944895" y="1143381"/>
                  </a:lnTo>
                  <a:lnTo>
                    <a:pt x="890954" y="1146043"/>
                  </a:lnTo>
                  <a:lnTo>
                    <a:pt x="837093" y="1145908"/>
                  </a:lnTo>
                  <a:lnTo>
                    <a:pt x="783698" y="1143027"/>
                  </a:lnTo>
                  <a:lnTo>
                    <a:pt x="731153" y="1137451"/>
                  </a:lnTo>
                  <a:lnTo>
                    <a:pt x="679843" y="1129233"/>
                  </a:lnTo>
                  <a:lnTo>
                    <a:pt x="630154" y="1118422"/>
                  </a:lnTo>
                  <a:lnTo>
                    <a:pt x="582470" y="1105071"/>
                  </a:lnTo>
                  <a:lnTo>
                    <a:pt x="537178" y="1089231"/>
                  </a:lnTo>
                  <a:lnTo>
                    <a:pt x="494661" y="1070953"/>
                  </a:lnTo>
                  <a:lnTo>
                    <a:pt x="455305" y="1050289"/>
                  </a:lnTo>
                  <a:lnTo>
                    <a:pt x="419495" y="1027289"/>
                  </a:lnTo>
                  <a:lnTo>
                    <a:pt x="387616" y="1002006"/>
                  </a:lnTo>
                  <a:lnTo>
                    <a:pt x="381711" y="996672"/>
                  </a:lnTo>
                  <a:lnTo>
                    <a:pt x="324825" y="997512"/>
                  </a:lnTo>
                  <a:lnTo>
                    <a:pt x="270136" y="993111"/>
                  </a:lnTo>
                  <a:lnTo>
                    <a:pt x="218630" y="983883"/>
                  </a:lnTo>
                  <a:lnTo>
                    <a:pt x="171296" y="970239"/>
                  </a:lnTo>
                  <a:lnTo>
                    <a:pt x="129122" y="952592"/>
                  </a:lnTo>
                  <a:lnTo>
                    <a:pt x="93097" y="931356"/>
                  </a:lnTo>
                  <a:lnTo>
                    <a:pt x="43442" y="879768"/>
                  </a:lnTo>
                  <a:lnTo>
                    <a:pt x="31268" y="813846"/>
                  </a:lnTo>
                  <a:lnTo>
                    <a:pt x="45426" y="778629"/>
                  </a:lnTo>
                  <a:lnTo>
                    <a:pt x="73506" y="745817"/>
                  </a:lnTo>
                  <a:lnTo>
                    <a:pt x="114749" y="716637"/>
                  </a:lnTo>
                  <a:lnTo>
                    <a:pt x="63329" y="696634"/>
                  </a:lnTo>
                  <a:lnTo>
                    <a:pt x="21683" y="672296"/>
                  </a:lnTo>
                  <a:lnTo>
                    <a:pt x="0" y="653147"/>
                  </a:lnTo>
                </a:path>
                <a:path w="3088005" h="1219200">
                  <a:moveTo>
                    <a:pt x="0" y="489934"/>
                  </a:moveTo>
                  <a:lnTo>
                    <a:pt x="37105" y="461424"/>
                  </a:lnTo>
                  <a:lnTo>
                    <a:pt x="79665" y="439882"/>
                  </a:lnTo>
                  <a:lnTo>
                    <a:pt x="128759" y="422985"/>
                  </a:lnTo>
                  <a:lnTo>
                    <a:pt x="183078" y="411196"/>
                  </a:lnTo>
                  <a:lnTo>
                    <a:pt x="241312" y="404979"/>
                  </a:lnTo>
                  <a:lnTo>
                    <a:pt x="243941" y="401169"/>
                  </a:lnTo>
                </a:path>
              </a:pathLst>
            </a:custGeom>
            <a:ln w="12192">
              <a:solidFill>
                <a:srgbClr val="C00000"/>
              </a:solidFill>
            </a:ln>
          </p:spPr>
          <p:txBody>
            <a:bodyPr wrap="square" lIns="0" tIns="0" rIns="0" bIns="0" rtlCol="0"/>
            <a:lstStyle/>
            <a:p>
              <a:endParaRPr/>
            </a:p>
          </p:txBody>
        </p:sp>
        <p:sp>
          <p:nvSpPr>
            <p:cNvPr id="15" name="object 13">
              <a:extLst>
                <a:ext uri="{FF2B5EF4-FFF2-40B4-BE49-F238E27FC236}">
                  <a16:creationId xmlns:a16="http://schemas.microsoft.com/office/drawing/2014/main" id="{A3E24290-7F65-5423-6D7E-5EED1D1756C3}"/>
                </a:ext>
              </a:extLst>
            </p:cNvPr>
            <p:cNvSpPr/>
            <p:nvPr/>
          </p:nvSpPr>
          <p:spPr>
            <a:xfrm>
              <a:off x="118102" y="1935479"/>
              <a:ext cx="1929130" cy="387350"/>
            </a:xfrm>
            <a:custGeom>
              <a:avLst/>
              <a:gdLst/>
              <a:ahLst/>
              <a:cxnLst/>
              <a:rect l="l" t="t" r="r" b="b"/>
              <a:pathLst>
                <a:path w="1929130" h="387350">
                  <a:moveTo>
                    <a:pt x="183192" y="22479"/>
                  </a:moveTo>
                  <a:lnTo>
                    <a:pt x="135377" y="22520"/>
                  </a:lnTo>
                  <a:lnTo>
                    <a:pt x="88370" y="18716"/>
                  </a:lnTo>
                  <a:lnTo>
                    <a:pt x="42975" y="11174"/>
                  </a:lnTo>
                  <a:lnTo>
                    <a:pt x="0" y="0"/>
                  </a:lnTo>
                </a:path>
                <a:path w="1929130" h="387350">
                  <a:moveTo>
                    <a:pt x="344825" y="268605"/>
                  </a:moveTo>
                  <a:lnTo>
                    <a:pt x="325324" y="272363"/>
                  </a:lnTo>
                  <a:lnTo>
                    <a:pt x="305421" y="275431"/>
                  </a:lnTo>
                  <a:lnTo>
                    <a:pt x="285183" y="277784"/>
                  </a:lnTo>
                  <a:lnTo>
                    <a:pt x="264675" y="279400"/>
                  </a:lnTo>
                </a:path>
                <a:path w="1929130" h="387350">
                  <a:moveTo>
                    <a:pt x="1035476" y="386969"/>
                  </a:moveTo>
                  <a:lnTo>
                    <a:pt x="1021566" y="375181"/>
                  </a:lnTo>
                  <a:lnTo>
                    <a:pt x="1008865" y="363061"/>
                  </a:lnTo>
                  <a:lnTo>
                    <a:pt x="997395" y="350607"/>
                  </a:lnTo>
                  <a:lnTo>
                    <a:pt x="987178" y="337820"/>
                  </a:lnTo>
                </a:path>
                <a:path w="1929130" h="387350">
                  <a:moveTo>
                    <a:pt x="1928502" y="264414"/>
                  </a:moveTo>
                  <a:lnTo>
                    <a:pt x="1925720" y="278098"/>
                  </a:lnTo>
                  <a:lnTo>
                    <a:pt x="1921581" y="291687"/>
                  </a:lnTo>
                  <a:lnTo>
                    <a:pt x="1916108" y="305133"/>
                  </a:lnTo>
                  <a:lnTo>
                    <a:pt x="1909325" y="318389"/>
                  </a:lnTo>
                </a:path>
              </a:pathLst>
            </a:custGeom>
            <a:ln w="12192">
              <a:solidFill>
                <a:srgbClr val="C00000"/>
              </a:solidFill>
            </a:ln>
          </p:spPr>
          <p:txBody>
            <a:bodyPr wrap="square" lIns="0" tIns="0" rIns="0" bIns="0" rtlCol="0"/>
            <a:lstStyle/>
            <a:p>
              <a:endParaRPr/>
            </a:p>
          </p:txBody>
        </p:sp>
        <p:sp>
          <p:nvSpPr>
            <p:cNvPr id="16" name="object 14">
              <a:extLst>
                <a:ext uri="{FF2B5EF4-FFF2-40B4-BE49-F238E27FC236}">
                  <a16:creationId xmlns:a16="http://schemas.microsoft.com/office/drawing/2014/main" id="{49811874-A1A7-EA4D-3DFC-6E8D924E0E4B}"/>
                </a:ext>
              </a:extLst>
            </p:cNvPr>
            <p:cNvSpPr/>
            <p:nvPr/>
          </p:nvSpPr>
          <p:spPr>
            <a:xfrm>
              <a:off x="2424048" y="1860930"/>
              <a:ext cx="247269" cy="213614"/>
            </a:xfrm>
            <a:prstGeom prst="rect">
              <a:avLst/>
            </a:prstGeom>
            <a:blipFill>
              <a:blip r:embed="rId7" cstate="print"/>
              <a:stretch>
                <a:fillRect/>
              </a:stretch>
            </a:blipFill>
          </p:spPr>
          <p:txBody>
            <a:bodyPr wrap="square" lIns="0" tIns="0" rIns="0" bIns="0" rtlCol="0"/>
            <a:lstStyle/>
            <a:p>
              <a:endParaRPr/>
            </a:p>
          </p:txBody>
        </p:sp>
        <p:sp>
          <p:nvSpPr>
            <p:cNvPr id="18" name="object 15">
              <a:extLst>
                <a:ext uri="{FF2B5EF4-FFF2-40B4-BE49-F238E27FC236}">
                  <a16:creationId xmlns:a16="http://schemas.microsoft.com/office/drawing/2014/main" id="{2C77EE83-9C60-8D65-6E8F-14FCD3EC8F73}"/>
                </a:ext>
              </a:extLst>
            </p:cNvPr>
            <p:cNvSpPr/>
            <p:nvPr/>
          </p:nvSpPr>
          <p:spPr>
            <a:xfrm>
              <a:off x="243954" y="1285239"/>
              <a:ext cx="2741295" cy="443230"/>
            </a:xfrm>
            <a:custGeom>
              <a:avLst/>
              <a:gdLst/>
              <a:ahLst/>
              <a:cxnLst/>
              <a:rect l="l" t="t" r="r" b="b"/>
              <a:pathLst>
                <a:path w="2741295" h="443230">
                  <a:moveTo>
                    <a:pt x="2740799" y="367284"/>
                  </a:moveTo>
                  <a:lnTo>
                    <a:pt x="2720910" y="388467"/>
                  </a:lnTo>
                  <a:lnTo>
                    <a:pt x="2696651" y="408257"/>
                  </a:lnTo>
                  <a:lnTo>
                    <a:pt x="2668272" y="426452"/>
                  </a:lnTo>
                  <a:lnTo>
                    <a:pt x="2636024" y="442849"/>
                  </a:lnTo>
                </a:path>
                <a:path w="2741295" h="443230">
                  <a:moveTo>
                    <a:pt x="2489466" y="87122"/>
                  </a:moveTo>
                  <a:lnTo>
                    <a:pt x="2492090" y="95930"/>
                  </a:lnTo>
                  <a:lnTo>
                    <a:pt x="2493879" y="104822"/>
                  </a:lnTo>
                  <a:lnTo>
                    <a:pt x="2494860" y="113786"/>
                  </a:lnTo>
                  <a:lnTo>
                    <a:pt x="2495054" y="122809"/>
                  </a:lnTo>
                </a:path>
                <a:path w="2741295" h="443230">
                  <a:moveTo>
                    <a:pt x="1820811" y="45465"/>
                  </a:moveTo>
                  <a:lnTo>
                    <a:pt x="1831902" y="33379"/>
                  </a:lnTo>
                  <a:lnTo>
                    <a:pt x="1844576" y="21732"/>
                  </a:lnTo>
                  <a:lnTo>
                    <a:pt x="1858798" y="10586"/>
                  </a:lnTo>
                  <a:lnTo>
                    <a:pt x="1874532" y="0"/>
                  </a:lnTo>
                </a:path>
                <a:path w="2741295" h="443230">
                  <a:moveTo>
                    <a:pt x="1319161" y="67183"/>
                  </a:moveTo>
                  <a:lnTo>
                    <a:pt x="1323944" y="57068"/>
                  </a:lnTo>
                  <a:lnTo>
                    <a:pt x="1329893" y="47132"/>
                  </a:lnTo>
                  <a:lnTo>
                    <a:pt x="1336985" y="37411"/>
                  </a:lnTo>
                  <a:lnTo>
                    <a:pt x="1345196" y="27939"/>
                  </a:lnTo>
                </a:path>
                <a:path w="2741295" h="443230">
                  <a:moveTo>
                    <a:pt x="730415" y="80518"/>
                  </a:moveTo>
                  <a:lnTo>
                    <a:pt x="755517" y="88844"/>
                  </a:lnTo>
                  <a:lnTo>
                    <a:pt x="779594" y="97980"/>
                  </a:lnTo>
                  <a:lnTo>
                    <a:pt x="802583" y="107878"/>
                  </a:lnTo>
                  <a:lnTo>
                    <a:pt x="824420" y="118490"/>
                  </a:lnTo>
                </a:path>
                <a:path w="2741295" h="443230">
                  <a:moveTo>
                    <a:pt x="16408" y="379602"/>
                  </a:moveTo>
                  <a:lnTo>
                    <a:pt x="11194" y="369724"/>
                  </a:lnTo>
                  <a:lnTo>
                    <a:pt x="6718" y="359727"/>
                  </a:lnTo>
                  <a:lnTo>
                    <a:pt x="2985" y="349634"/>
                  </a:lnTo>
                  <a:lnTo>
                    <a:pt x="0" y="339471"/>
                  </a:lnTo>
                </a:path>
              </a:pathLst>
            </a:custGeom>
            <a:ln w="12192">
              <a:solidFill>
                <a:srgbClr val="C00000"/>
              </a:solidFill>
            </a:ln>
          </p:spPr>
          <p:txBody>
            <a:bodyPr wrap="square" lIns="0" tIns="0" rIns="0" bIns="0" rtlCol="0"/>
            <a:lstStyle/>
            <a:p>
              <a:endParaRPr/>
            </a:p>
          </p:txBody>
        </p:sp>
      </p:grpSp>
      <p:graphicFrame>
        <p:nvGraphicFramePr>
          <p:cNvPr id="5" name="Diagram 4">
            <a:extLst>
              <a:ext uri="{FF2B5EF4-FFF2-40B4-BE49-F238E27FC236}">
                <a16:creationId xmlns:a16="http://schemas.microsoft.com/office/drawing/2014/main" id="{F46D5120-24F5-512B-A782-31223A51316F}"/>
              </a:ext>
            </a:extLst>
          </p:cNvPr>
          <p:cNvGraphicFramePr/>
          <p:nvPr>
            <p:extLst>
              <p:ext uri="{D42A27DB-BD31-4B8C-83A1-F6EECF244321}">
                <p14:modId xmlns:p14="http://schemas.microsoft.com/office/powerpoint/2010/main" val="297856198"/>
              </p:ext>
            </p:extLst>
          </p:nvPr>
        </p:nvGraphicFramePr>
        <p:xfrm>
          <a:off x="3837062" y="3051701"/>
          <a:ext cx="4769652" cy="357983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6" name="TextBox 25">
            <a:extLst>
              <a:ext uri="{FF2B5EF4-FFF2-40B4-BE49-F238E27FC236}">
                <a16:creationId xmlns:a16="http://schemas.microsoft.com/office/drawing/2014/main" id="{84AE47C2-BFA5-72C4-DB8E-6ABFB10DC1E3}"/>
              </a:ext>
            </a:extLst>
          </p:cNvPr>
          <p:cNvSpPr txBox="1"/>
          <p:nvPr/>
        </p:nvSpPr>
        <p:spPr>
          <a:xfrm>
            <a:off x="2139457" y="1876560"/>
            <a:ext cx="2017042" cy="646331"/>
          </a:xfrm>
          <a:prstGeom prst="rect">
            <a:avLst/>
          </a:prstGeom>
          <a:noFill/>
        </p:spPr>
        <p:txBody>
          <a:bodyPr wrap="square">
            <a:spAutoFit/>
          </a:bodyPr>
          <a:lstStyle/>
          <a:p>
            <a:pPr algn="r" rtl="1"/>
            <a:r>
              <a:rPr lang="he-IL" sz="1200" b="0" i="0" u="none" strike="noStrike" baseline="0" dirty="0">
                <a:latin typeface="ArialMT"/>
              </a:rPr>
              <a:t>דרישות בעלי ענין נוספים:</a:t>
            </a:r>
          </a:p>
          <a:p>
            <a:pPr algn="r" rtl="1"/>
            <a:r>
              <a:rPr lang="he-IL" sz="1200" b="0" i="0" u="none" strike="noStrike" baseline="0" dirty="0">
                <a:latin typeface="ArialMT"/>
              </a:rPr>
              <a:t>דרישות רישוי</a:t>
            </a:r>
          </a:p>
          <a:p>
            <a:pPr algn="r" rtl="1"/>
            <a:r>
              <a:rPr lang="he-IL" sz="1200" b="0" i="0" u="none" strike="noStrike" baseline="0" dirty="0">
                <a:latin typeface="ArialMT"/>
              </a:rPr>
              <a:t>דרישות תשתיות (ממשקים)</a:t>
            </a:r>
            <a:endParaRPr lang="en-US" sz="1200" dirty="0"/>
          </a:p>
        </p:txBody>
      </p:sp>
    </p:spTree>
    <p:extLst>
      <p:ext uri="{BB962C8B-B14F-4D97-AF65-F5344CB8AC3E}">
        <p14:creationId xmlns:p14="http://schemas.microsoft.com/office/powerpoint/2010/main" val="3863906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מודלים לפיתוח תוכנה</a:t>
            </a:r>
          </a:p>
          <a:p>
            <a:pPr algn="r" rtl="1">
              <a:lnSpc>
                <a:spcPct val="150000"/>
              </a:lnSpc>
            </a:pPr>
            <a:r>
              <a:rPr lang="he-IL" dirty="0">
                <a:latin typeface="Arial" panose="020B0604020202020204" pitchFamily="34" charset="0"/>
                <a:cs typeface="Arial" panose="020B0604020202020204" pitchFamily="34" charset="0"/>
              </a:rPr>
              <a:t>קיימות שיטות רבות לפיתוח תוכנה וגם בדיקות. המרכזיות </a:t>
            </a:r>
            <a:r>
              <a:rPr lang="he-IL" dirty="0" err="1">
                <a:latin typeface="Arial" panose="020B0604020202020204" pitchFamily="34" charset="0"/>
                <a:cs typeface="Arial" panose="020B0604020202020204" pitchFamily="34" charset="0"/>
              </a:rPr>
              <a:t>מבינהם</a:t>
            </a:r>
            <a:r>
              <a:rPr lang="he-IL" dirty="0">
                <a:latin typeface="Arial" panose="020B0604020202020204" pitchFamily="34" charset="0"/>
                <a:cs typeface="Arial" panose="020B0604020202020204" pitchFamily="34" charset="0"/>
              </a:rPr>
              <a:t>:</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מודל מפל המים</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מודל </a:t>
            </a:r>
            <a:r>
              <a:rPr lang="en-US" dirty="0">
                <a:latin typeface="Arial" panose="020B0604020202020204" pitchFamily="34" charset="0"/>
                <a:cs typeface="Arial" panose="020B0604020202020204" pitchFamily="34" charset="0"/>
              </a:rPr>
              <a:t>V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המודל הספיראלי/האיטרטיבי</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מודל </a:t>
            </a:r>
            <a:r>
              <a:rPr lang="en-US" dirty="0">
                <a:latin typeface="Arial" panose="020B0604020202020204" pitchFamily="34" charset="0"/>
                <a:cs typeface="Arial" panose="020B0604020202020204" pitchFamily="34" charset="0"/>
              </a:rPr>
              <a:t>Agile</a:t>
            </a:r>
          </a:p>
          <a:p>
            <a:pPr marL="285750" indent="-285750" algn="r" rtl="1">
              <a:lnSpc>
                <a:spcPct val="150000"/>
              </a:lnSpc>
              <a:buFont typeface="Wingdings" panose="05000000000000000000" pitchFamily="2" charset="2"/>
              <a:buChar char="v"/>
            </a:pPr>
            <a:endParaRPr lang="he-IL"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456466" y="2649985"/>
            <a:ext cx="5150120" cy="2946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884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מושגי יסוד מעולם הפיתוח</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מודל פיתוח מפל המים (</a:t>
            </a:r>
            <a:r>
              <a:rPr lang="en-US" sz="1800" b="1" dirty="0">
                <a:solidFill>
                  <a:srgbClr val="92D050"/>
                </a:solidFill>
                <a:latin typeface="Arial" panose="020B0604020202020204" pitchFamily="34" charset="0"/>
                <a:cs typeface="Arial" panose="020B0604020202020204" pitchFamily="34" charset="0"/>
              </a:rPr>
              <a:t>Waterfall</a:t>
            </a:r>
            <a:r>
              <a:rPr lang="he-IL" sz="1800" b="1" dirty="0">
                <a:solidFill>
                  <a:srgbClr val="92D050"/>
                </a:solidFill>
                <a:latin typeface="Arial" panose="020B0604020202020204" pitchFamily="34" charset="0"/>
                <a:cs typeface="Arial" panose="020B0604020202020204" pitchFamily="34" charset="0"/>
              </a:rPr>
              <a:t>)</a:t>
            </a:r>
          </a:p>
          <a:p>
            <a:pPr algn="r" rtl="1">
              <a:lnSpc>
                <a:spcPct val="150000"/>
              </a:lnSpc>
            </a:pPr>
            <a:r>
              <a:rPr lang="he-IL" dirty="0">
                <a:latin typeface="Arial" panose="020B0604020202020204" pitchFamily="34" charset="0"/>
                <a:cs typeface="Arial" panose="020B0604020202020204" pitchFamily="34" charset="0"/>
              </a:rPr>
              <a:t>מודל מפל המים הוא גישה או שיטה לפיתוח תוכנה. מדובר בשיטה נפוצה ומוכרת שמתבססת על תהליך ליניארי (פיתוח שלב אחרי שלב), כאשר שלב של הבדיקות מתחיל רק אחרי שלבים (דרישות, עיצוב ,תכנון, מימוש) ולכן עלות תיקון/שינוי יעלה בזמן והרבה כסף). </a:t>
            </a:r>
          </a:p>
          <a:p>
            <a:pPr algn="r" rtl="1">
              <a:lnSpc>
                <a:spcPct val="150000"/>
              </a:lnSpc>
            </a:pPr>
            <a:endParaRPr lang="he-IL"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כשהכול הולך כשורה "והמים זורמים לכיוון הנכון" המתודולוגיה של מפל המים נהדרת. יחד עם זאת, לא תמיד כל הדרישות לפיתוח זמינות בתחילת התהליך, לא כולן מדויקות ומהודקות ולכן קורים מקרים שלמרות התכנון היסודי והרציני, יש צורך לחזור משלב אחד לשלב אחר כדי לבצע התאמות. דבר שמביא לאובדן זמן והון.</a:t>
            </a:r>
            <a:endParaRPr lang="he-IL" b="1"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456466" y="2620936"/>
            <a:ext cx="5150120" cy="3004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127253"/>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1932</TotalTime>
  <Words>1323</Words>
  <Application>Microsoft Office PowerPoint</Application>
  <PresentationFormat>Widescreen</PresentationFormat>
  <Paragraphs>207</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ArialMT</vt:lpstr>
      <vt:lpstr>Calibri</vt:lpstr>
      <vt:lpstr>Calibri Light</vt:lpstr>
      <vt:lpstr>Sagona ExtraLight</vt:lpstr>
      <vt:lpstr>Speak Pro</vt:lpstr>
      <vt:lpstr>Wingdings</vt:lpstr>
      <vt:lpstr>Office Theme</vt:lpstr>
      <vt:lpstr>QA בודק תוכנה</vt:lpstr>
      <vt:lpstr>מושגי יסוד מעולם הפיתוח</vt:lpstr>
      <vt:lpstr>מושגי יסוד מעולם הפיתוח</vt:lpstr>
      <vt:lpstr>מושגי יסוד מעולם הפיתוח</vt:lpstr>
      <vt:lpstr>מושגי יסוד מעולם הפיתוח</vt:lpstr>
      <vt:lpstr>מושגי יסוד מעולם הפיתוח</vt:lpstr>
      <vt:lpstr>מושגי יסוד מעולם הפיתוח</vt:lpstr>
      <vt:lpstr>מושגי יסוד מעולם הפיתוח</vt:lpstr>
      <vt:lpstr>מושגי יסוד מעולם הפיתוח</vt:lpstr>
      <vt:lpstr>מושגי יסוד מעולם הפיתוח</vt:lpstr>
      <vt:lpstr>מושגי יסוד מעולם הפיתוח</vt:lpstr>
      <vt:lpstr>מושגי יסוד מעולם הפיתוח</vt:lpstr>
      <vt:lpstr>מושגי יסוד מעולם הפיתוח</vt:lpstr>
      <vt:lpstr>מושגי יסוד מעולם הפיתוח</vt:lpstr>
      <vt:lpstr>מושגי יסוד מעולם הפיתוח</vt:lpstr>
      <vt:lpstr>מושגי יסוד מעולם המחשבים</vt:lpstr>
      <vt:lpstr>מושגי יסוד מעולם הפיתוח</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15</cp:revision>
  <dcterms:created xsi:type="dcterms:W3CDTF">2022-03-07T11:44:47Z</dcterms:created>
  <dcterms:modified xsi:type="dcterms:W3CDTF">2023-02-15T15:01:44Z</dcterms:modified>
</cp:coreProperties>
</file>